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4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</p:sldIdLst>
  <p:sldSz cy="6858000" cx="12192000"/>
  <p:notesSz cx="6858000" cy="9144000"/>
  <p:embeddedFontLst>
    <p:embeddedFont>
      <p:font typeface="Century Gothic"/>
      <p:regular r:id="rId10"/>
      <p:bold r:id="rId11"/>
      <p:italic r:id="rId12"/>
      <p:boldItalic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CenturyGothic-bold.fntdata"/><Relationship Id="rId10" Type="http://schemas.openxmlformats.org/officeDocument/2006/relationships/font" Target="fonts/CenturyGothic-regular.fntdata"/><Relationship Id="rId13" Type="http://schemas.openxmlformats.org/officeDocument/2006/relationships/font" Target="fonts/CenturyGothic-boldItalic.fntdata"/><Relationship Id="rId12" Type="http://schemas.openxmlformats.org/officeDocument/2006/relationships/font" Target="fonts/CenturyGothic-italic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62" name="Google Shape;16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367def3c1c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68" name="Google Shape;168;g367def3c1c1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g37d536d5aab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74" name="Google Shape;174;g37d536d5aab_1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37d536d5aab_1_1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0" name="Google Shape;180;g37d536d5aab_1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g37d536d5aab_1_1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6" name="Google Shape;186;g37d536d5aab_1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2"/>
          <p:cNvSpPr txBox="1"/>
          <p:nvPr>
            <p:ph type="ctrTitle"/>
          </p:nvPr>
        </p:nvSpPr>
        <p:spPr>
          <a:xfrm>
            <a:off x="2589213" y="2514600"/>
            <a:ext cx="8915399" cy="226278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5400"/>
              <a:buFont typeface="Century Gothic"/>
              <a:buNone/>
              <a:defRPr sz="5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2"/>
          <p:cNvSpPr txBox="1"/>
          <p:nvPr>
            <p:ph idx="1" type="subTitle"/>
          </p:nvPr>
        </p:nvSpPr>
        <p:spPr>
          <a:xfrm>
            <a:off x="2589213" y="4777379"/>
            <a:ext cx="8915399" cy="11262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>
                <a:solidFill>
                  <a:srgbClr val="595959"/>
                </a:solidFill>
              </a:defRPr>
            </a:lvl1pPr>
            <a:lvl2pPr lvl="1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41" name="Google Shape;41;p2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2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2"/>
          <p:cNvSpPr/>
          <p:nvPr/>
        </p:nvSpPr>
        <p:spPr>
          <a:xfrm>
            <a:off x="0" y="4323810"/>
            <a:ext cx="1744652" cy="778589"/>
          </a:xfrm>
          <a:custGeom>
            <a:rect b="b" l="l" r="r" t="t"/>
            <a:pathLst>
              <a:path extrusionOk="0" h="166" w="372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" name="Google Shape;44;p2"/>
          <p:cNvSpPr txBox="1"/>
          <p:nvPr>
            <p:ph idx="12" type="sldNum"/>
          </p:nvPr>
        </p:nvSpPr>
        <p:spPr>
          <a:xfrm>
            <a:off x="531812" y="4529540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aption">
  <p:cSld name="Title and Caption"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1"/>
          <p:cNvSpPr txBox="1"/>
          <p:nvPr>
            <p:ph type="title"/>
          </p:nvPr>
        </p:nvSpPr>
        <p:spPr>
          <a:xfrm>
            <a:off x="2589212" y="609600"/>
            <a:ext cx="8915399" cy="3117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800"/>
              <a:buFont typeface="Century Gothic"/>
              <a:buNone/>
              <a:defRPr b="0" sz="48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11"/>
          <p:cNvSpPr txBox="1"/>
          <p:nvPr>
            <p:ph idx="1" type="body"/>
          </p:nvPr>
        </p:nvSpPr>
        <p:spPr>
          <a:xfrm>
            <a:off x="2589212" y="4354046"/>
            <a:ext cx="8915399" cy="155586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595959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07" name="Google Shape;107;p11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8" name="Google Shape;108;p11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11"/>
          <p:cNvSpPr/>
          <p:nvPr/>
        </p:nvSpPr>
        <p:spPr>
          <a:xfrm flipH="1" rot="10800000">
            <a:off x="-4189" y="31781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Google Shape;110;p11"/>
          <p:cNvSpPr txBox="1"/>
          <p:nvPr>
            <p:ph idx="12" type="sldNum"/>
          </p:nvPr>
        </p:nvSpPr>
        <p:spPr>
          <a:xfrm>
            <a:off x="531812" y="3244139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 with Caption">
  <p:cSld name="Quote with Caption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2"/>
          <p:cNvSpPr txBox="1"/>
          <p:nvPr>
            <p:ph type="title"/>
          </p:nvPr>
        </p:nvSpPr>
        <p:spPr>
          <a:xfrm>
            <a:off x="2849949" y="609600"/>
            <a:ext cx="8393926" cy="2895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800"/>
              <a:buFont typeface="Century Gothic"/>
              <a:buNone/>
              <a:defRPr b="0" sz="48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12"/>
          <p:cNvSpPr txBox="1"/>
          <p:nvPr>
            <p:ph idx="1" type="body"/>
          </p:nvPr>
        </p:nvSpPr>
        <p:spPr>
          <a:xfrm>
            <a:off x="3275012" y="3505200"/>
            <a:ext cx="7536554" cy="38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Font typeface="Century Gothic"/>
              <a:buNone/>
              <a:defRPr sz="1600"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Font typeface="Century Gothic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Font typeface="Century Gothic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5pPr>
            <a:lvl6pPr indent="-3429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6pPr>
            <a:lvl7pPr indent="-3429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7pPr>
            <a:lvl8pPr indent="-3429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8pPr>
            <a:lvl9pPr indent="-3429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9pPr>
          </a:lstStyle>
          <a:p/>
        </p:txBody>
      </p:sp>
      <p:sp>
        <p:nvSpPr>
          <p:cNvPr id="114" name="Google Shape;114;p12"/>
          <p:cNvSpPr txBox="1"/>
          <p:nvPr>
            <p:ph idx="2" type="body"/>
          </p:nvPr>
        </p:nvSpPr>
        <p:spPr>
          <a:xfrm>
            <a:off x="2589212" y="4354046"/>
            <a:ext cx="8915399" cy="155586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595959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15" name="Google Shape;115;p12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6" name="Google Shape;116;p12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12"/>
          <p:cNvSpPr/>
          <p:nvPr/>
        </p:nvSpPr>
        <p:spPr>
          <a:xfrm flipH="1" rot="10800000">
            <a:off x="-4189" y="31781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" name="Google Shape;118;p12"/>
          <p:cNvSpPr txBox="1"/>
          <p:nvPr>
            <p:ph idx="12" type="sldNum"/>
          </p:nvPr>
        </p:nvSpPr>
        <p:spPr>
          <a:xfrm>
            <a:off x="531812" y="3244139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9" name="Google Shape;119;p12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b="0" i="0" lang="en-US" sz="80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12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b="0" i="0" lang="en-US" sz="80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ame Card">
  <p:cSld name="Name Card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3"/>
          <p:cNvSpPr txBox="1"/>
          <p:nvPr>
            <p:ph type="title"/>
          </p:nvPr>
        </p:nvSpPr>
        <p:spPr>
          <a:xfrm>
            <a:off x="2589213" y="2438400"/>
            <a:ext cx="8915400" cy="272484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800"/>
              <a:buFont typeface="Century Gothic"/>
              <a:buNone/>
              <a:defRPr b="0"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13"/>
          <p:cNvSpPr txBox="1"/>
          <p:nvPr>
            <p:ph idx="1" type="body"/>
          </p:nvPr>
        </p:nvSpPr>
        <p:spPr>
          <a:xfrm>
            <a:off x="2589213" y="5181600"/>
            <a:ext cx="8915400" cy="729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>
                <a:solidFill>
                  <a:srgbClr val="595959"/>
                </a:solidFill>
              </a:defRPr>
            </a:lvl1pPr>
            <a:lvl2pPr indent="-3429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2pPr>
            <a:lvl3pPr indent="-3429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3pPr>
            <a:lvl4pPr indent="-3429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4pPr>
            <a:lvl5pPr indent="-3429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5pPr>
            <a:lvl6pPr indent="-3429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6pPr>
            <a:lvl7pPr indent="-3429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7pPr>
            <a:lvl8pPr indent="-3429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8pPr>
            <a:lvl9pPr indent="-3429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9pPr>
          </a:lstStyle>
          <a:p/>
        </p:txBody>
      </p:sp>
      <p:sp>
        <p:nvSpPr>
          <p:cNvPr id="124" name="Google Shape;124;p13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13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13"/>
          <p:cNvSpPr/>
          <p:nvPr/>
        </p:nvSpPr>
        <p:spPr>
          <a:xfrm flipH="1" rot="10800000">
            <a:off x="-4189" y="491172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" name="Google Shape;127;p13"/>
          <p:cNvSpPr txBox="1"/>
          <p:nvPr>
            <p:ph idx="12" type="sldNum"/>
          </p:nvPr>
        </p:nvSpPr>
        <p:spPr>
          <a:xfrm>
            <a:off x="531812" y="4983087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 Name Card">
  <p:cSld name="Quote Name Card"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4"/>
          <p:cNvSpPr txBox="1"/>
          <p:nvPr>
            <p:ph type="title"/>
          </p:nvPr>
        </p:nvSpPr>
        <p:spPr>
          <a:xfrm>
            <a:off x="2849949" y="609600"/>
            <a:ext cx="8393926" cy="2895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800"/>
              <a:buFont typeface="Century Gothic"/>
              <a:buNone/>
              <a:defRPr b="0" sz="48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0" name="Google Shape;130;p14"/>
          <p:cNvSpPr txBox="1"/>
          <p:nvPr>
            <p:ph idx="1" type="body"/>
          </p:nvPr>
        </p:nvSpPr>
        <p:spPr>
          <a:xfrm>
            <a:off x="2589212" y="4343400"/>
            <a:ext cx="8915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400"/>
              <a:buFont typeface="Century Gothic"/>
              <a:buNone/>
              <a:defRPr sz="2400">
                <a:solidFill>
                  <a:schemeClr val="accent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Font typeface="Century Gothic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Font typeface="Century Gothic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5pPr>
            <a:lvl6pPr indent="-3429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6pPr>
            <a:lvl7pPr indent="-3429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7pPr>
            <a:lvl8pPr indent="-3429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8pPr>
            <a:lvl9pPr indent="-3429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9pPr>
          </a:lstStyle>
          <a:p/>
        </p:txBody>
      </p:sp>
      <p:sp>
        <p:nvSpPr>
          <p:cNvPr id="131" name="Google Shape;131;p14"/>
          <p:cNvSpPr txBox="1"/>
          <p:nvPr>
            <p:ph idx="2" type="body"/>
          </p:nvPr>
        </p:nvSpPr>
        <p:spPr>
          <a:xfrm>
            <a:off x="2589213" y="5181600"/>
            <a:ext cx="8915400" cy="729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>
                <a:solidFill>
                  <a:srgbClr val="595959"/>
                </a:solidFill>
              </a:defRPr>
            </a:lvl1pPr>
            <a:lvl2pPr indent="-3429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2pPr>
            <a:lvl3pPr indent="-3429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3pPr>
            <a:lvl4pPr indent="-3429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4pPr>
            <a:lvl5pPr indent="-3429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5pPr>
            <a:lvl6pPr indent="-3429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6pPr>
            <a:lvl7pPr indent="-3429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7pPr>
            <a:lvl8pPr indent="-3429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8pPr>
            <a:lvl9pPr indent="-3429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9pPr>
          </a:lstStyle>
          <a:p/>
        </p:txBody>
      </p:sp>
      <p:sp>
        <p:nvSpPr>
          <p:cNvPr id="132" name="Google Shape;132;p14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3" name="Google Shape;133;p14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4" name="Google Shape;134;p14"/>
          <p:cNvSpPr/>
          <p:nvPr/>
        </p:nvSpPr>
        <p:spPr>
          <a:xfrm flipH="1" rot="10800000">
            <a:off x="-4189" y="491172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" name="Google Shape;135;p14"/>
          <p:cNvSpPr txBox="1"/>
          <p:nvPr>
            <p:ph idx="12" type="sldNum"/>
          </p:nvPr>
        </p:nvSpPr>
        <p:spPr>
          <a:xfrm>
            <a:off x="531812" y="4983087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6" name="Google Shape;136;p14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b="0" i="0" lang="en-US" sz="80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" name="Google Shape;137;p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b="0" i="0" lang="en-US" sz="80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rue or False">
  <p:cSld name="True or False"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5"/>
          <p:cNvSpPr txBox="1"/>
          <p:nvPr>
            <p:ph type="title"/>
          </p:nvPr>
        </p:nvSpPr>
        <p:spPr>
          <a:xfrm>
            <a:off x="2589212" y="627407"/>
            <a:ext cx="8915399" cy="28800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800"/>
              <a:buFont typeface="Century Gothic"/>
              <a:buNone/>
              <a:defRPr b="0"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0" name="Google Shape;140;p15"/>
          <p:cNvSpPr txBox="1"/>
          <p:nvPr>
            <p:ph idx="1" type="body"/>
          </p:nvPr>
        </p:nvSpPr>
        <p:spPr>
          <a:xfrm>
            <a:off x="2589212" y="4343400"/>
            <a:ext cx="8915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400"/>
              <a:buFont typeface="Century Gothic"/>
              <a:buNone/>
              <a:defRPr sz="2400">
                <a:solidFill>
                  <a:schemeClr val="accent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Font typeface="Century Gothic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Font typeface="Century Gothic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5pPr>
            <a:lvl6pPr indent="-3429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6pPr>
            <a:lvl7pPr indent="-3429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7pPr>
            <a:lvl8pPr indent="-3429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8pPr>
            <a:lvl9pPr indent="-3429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9pPr>
          </a:lstStyle>
          <a:p/>
        </p:txBody>
      </p:sp>
      <p:sp>
        <p:nvSpPr>
          <p:cNvPr id="141" name="Google Shape;141;p15"/>
          <p:cNvSpPr txBox="1"/>
          <p:nvPr>
            <p:ph idx="2" type="body"/>
          </p:nvPr>
        </p:nvSpPr>
        <p:spPr>
          <a:xfrm>
            <a:off x="2589213" y="5181600"/>
            <a:ext cx="8915400" cy="729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>
                <a:solidFill>
                  <a:srgbClr val="595959"/>
                </a:solidFill>
              </a:defRPr>
            </a:lvl1pPr>
            <a:lvl2pPr indent="-3429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2pPr>
            <a:lvl3pPr indent="-3429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3pPr>
            <a:lvl4pPr indent="-3429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4pPr>
            <a:lvl5pPr indent="-3429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5pPr>
            <a:lvl6pPr indent="-3429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6pPr>
            <a:lvl7pPr indent="-3429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7pPr>
            <a:lvl8pPr indent="-3429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8pPr>
            <a:lvl9pPr indent="-3429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9pPr>
          </a:lstStyle>
          <a:p/>
        </p:txBody>
      </p:sp>
      <p:sp>
        <p:nvSpPr>
          <p:cNvPr id="142" name="Google Shape;142;p15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3" name="Google Shape;143;p15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4" name="Google Shape;144;p15"/>
          <p:cNvSpPr/>
          <p:nvPr/>
        </p:nvSpPr>
        <p:spPr>
          <a:xfrm flipH="1" rot="10800000">
            <a:off x="-4189" y="491172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5" name="Google Shape;145;p15"/>
          <p:cNvSpPr txBox="1"/>
          <p:nvPr>
            <p:ph idx="12" type="sldNum"/>
          </p:nvPr>
        </p:nvSpPr>
        <p:spPr>
          <a:xfrm>
            <a:off x="531812" y="4983087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6"/>
          <p:cNvSpPr txBox="1"/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8" name="Google Shape;148;p16"/>
          <p:cNvSpPr txBox="1"/>
          <p:nvPr>
            <p:ph idx="1" type="body"/>
          </p:nvPr>
        </p:nvSpPr>
        <p:spPr>
          <a:xfrm rot="5400000">
            <a:off x="5103812" y="-381000"/>
            <a:ext cx="3886200" cy="89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1pPr>
            <a:lvl2pPr indent="-3429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2pPr>
            <a:lvl3pPr indent="-3429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3pPr>
            <a:lvl4pPr indent="-3429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4pPr>
            <a:lvl5pPr indent="-3429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5pPr>
            <a:lvl6pPr indent="-3429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6pPr>
            <a:lvl7pPr indent="-3429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7pPr>
            <a:lvl8pPr indent="-3429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8pPr>
            <a:lvl9pPr indent="-3429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9pPr>
          </a:lstStyle>
          <a:p/>
        </p:txBody>
      </p:sp>
      <p:sp>
        <p:nvSpPr>
          <p:cNvPr id="149" name="Google Shape;149;p16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0" name="Google Shape;150;p16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p16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" name="Google Shape;152;p16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7"/>
          <p:cNvSpPr txBox="1"/>
          <p:nvPr>
            <p:ph type="title"/>
          </p:nvPr>
        </p:nvSpPr>
        <p:spPr>
          <a:xfrm rot="5400000">
            <a:off x="7756704" y="2165513"/>
            <a:ext cx="5283817" cy="22076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5" name="Google Shape;155;p17"/>
          <p:cNvSpPr txBox="1"/>
          <p:nvPr>
            <p:ph idx="1" type="body"/>
          </p:nvPr>
        </p:nvSpPr>
        <p:spPr>
          <a:xfrm rot="5400000">
            <a:off x="3185803" y="30814"/>
            <a:ext cx="5283817" cy="6477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1pPr>
            <a:lvl2pPr indent="-3429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2pPr>
            <a:lvl3pPr indent="-3429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3pPr>
            <a:lvl4pPr indent="-3429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4pPr>
            <a:lvl5pPr indent="-3429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5pPr>
            <a:lvl6pPr indent="-3429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6pPr>
            <a:lvl7pPr indent="-3429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7pPr>
            <a:lvl8pPr indent="-3429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8pPr>
            <a:lvl9pPr indent="-3429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9pPr>
          </a:lstStyle>
          <a:p/>
        </p:txBody>
      </p:sp>
      <p:sp>
        <p:nvSpPr>
          <p:cNvPr id="156" name="Google Shape;156;p17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7" name="Google Shape;157;p17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8" name="Google Shape;158;p17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9" name="Google Shape;159;p17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3"/>
          <p:cNvSpPr txBox="1"/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3"/>
          <p:cNvSpPr txBox="1"/>
          <p:nvPr>
            <p:ph idx="1" type="body"/>
          </p:nvPr>
        </p:nvSpPr>
        <p:spPr>
          <a:xfrm>
            <a:off x="2589212" y="2133600"/>
            <a:ext cx="8915400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1pPr>
            <a:lvl2pPr indent="-3429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2pPr>
            <a:lvl3pPr indent="-3429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3pPr>
            <a:lvl4pPr indent="-3429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4pPr>
            <a:lvl5pPr indent="-3429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5pPr>
            <a:lvl6pPr indent="-3429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6pPr>
            <a:lvl7pPr indent="-3429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7pPr>
            <a:lvl8pPr indent="-3429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8pPr>
            <a:lvl9pPr indent="-3429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9pPr>
          </a:lstStyle>
          <a:p/>
        </p:txBody>
      </p:sp>
      <p:sp>
        <p:nvSpPr>
          <p:cNvPr id="48" name="Google Shape;48;p3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3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3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" name="Google Shape;51;p3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4"/>
          <p:cNvSpPr txBox="1"/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4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4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4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" name="Google Shape;57;p4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5"/>
          <p:cNvSpPr txBox="1"/>
          <p:nvPr>
            <p:ph type="title"/>
          </p:nvPr>
        </p:nvSpPr>
        <p:spPr>
          <a:xfrm>
            <a:off x="2589212" y="2058750"/>
            <a:ext cx="8915399" cy="1468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Century Gothic"/>
              <a:buNone/>
              <a:defRPr b="0" sz="40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5"/>
          <p:cNvSpPr txBox="1"/>
          <p:nvPr>
            <p:ph idx="1" type="body"/>
          </p:nvPr>
        </p:nvSpPr>
        <p:spPr>
          <a:xfrm>
            <a:off x="2589212" y="3530129"/>
            <a:ext cx="8915399" cy="860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595959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61" name="Google Shape;61;p5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5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5"/>
          <p:cNvSpPr/>
          <p:nvPr/>
        </p:nvSpPr>
        <p:spPr>
          <a:xfrm flipH="1" rot="10800000">
            <a:off x="-4189" y="31781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5"/>
          <p:cNvSpPr txBox="1"/>
          <p:nvPr>
            <p:ph idx="12" type="sldNum"/>
          </p:nvPr>
        </p:nvSpPr>
        <p:spPr>
          <a:xfrm>
            <a:off x="531812" y="3244139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6"/>
          <p:cNvSpPr txBox="1"/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6"/>
          <p:cNvSpPr txBox="1"/>
          <p:nvPr>
            <p:ph idx="1" type="body"/>
          </p:nvPr>
        </p:nvSpPr>
        <p:spPr>
          <a:xfrm>
            <a:off x="2589212" y="2133600"/>
            <a:ext cx="4313864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1pPr>
            <a:lvl2pPr indent="-3429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2pPr>
            <a:lvl3pPr indent="-3429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3pPr>
            <a:lvl4pPr indent="-3429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4pPr>
            <a:lvl5pPr indent="-3429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5pPr>
            <a:lvl6pPr indent="-3429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6pPr>
            <a:lvl7pPr indent="-3429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7pPr>
            <a:lvl8pPr indent="-3429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8pPr>
            <a:lvl9pPr indent="-3429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9pPr>
          </a:lstStyle>
          <a:p/>
        </p:txBody>
      </p:sp>
      <p:sp>
        <p:nvSpPr>
          <p:cNvPr id="68" name="Google Shape;68;p6"/>
          <p:cNvSpPr txBox="1"/>
          <p:nvPr>
            <p:ph idx="2" type="body"/>
          </p:nvPr>
        </p:nvSpPr>
        <p:spPr>
          <a:xfrm>
            <a:off x="7190747" y="2126222"/>
            <a:ext cx="4313864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1pPr>
            <a:lvl2pPr indent="-3429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2pPr>
            <a:lvl3pPr indent="-3429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3pPr>
            <a:lvl4pPr indent="-3429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4pPr>
            <a:lvl5pPr indent="-3429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5pPr>
            <a:lvl6pPr indent="-3429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6pPr>
            <a:lvl7pPr indent="-3429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7pPr>
            <a:lvl8pPr indent="-3429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8pPr>
            <a:lvl9pPr indent="-3429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9pPr>
          </a:lstStyle>
          <a:p/>
        </p:txBody>
      </p:sp>
      <p:sp>
        <p:nvSpPr>
          <p:cNvPr id="69" name="Google Shape;69;p6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6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6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" name="Google Shape;72;p6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7"/>
          <p:cNvSpPr txBox="1"/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7"/>
          <p:cNvSpPr txBox="1"/>
          <p:nvPr>
            <p:ph idx="1" type="body"/>
          </p:nvPr>
        </p:nvSpPr>
        <p:spPr>
          <a:xfrm>
            <a:off x="2939373" y="1972703"/>
            <a:ext cx="3992732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  <a:defRPr b="0" sz="2400"/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76" name="Google Shape;76;p7"/>
          <p:cNvSpPr txBox="1"/>
          <p:nvPr>
            <p:ph idx="2" type="body"/>
          </p:nvPr>
        </p:nvSpPr>
        <p:spPr>
          <a:xfrm>
            <a:off x="2589212" y="2548966"/>
            <a:ext cx="4342893" cy="33540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1pPr>
            <a:lvl2pPr indent="-3429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2pPr>
            <a:lvl3pPr indent="-3429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3pPr>
            <a:lvl4pPr indent="-3429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4pPr>
            <a:lvl5pPr indent="-3429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5pPr>
            <a:lvl6pPr indent="-3429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6pPr>
            <a:lvl7pPr indent="-3429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7pPr>
            <a:lvl8pPr indent="-3429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8pPr>
            <a:lvl9pPr indent="-3429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9pPr>
          </a:lstStyle>
          <a:p/>
        </p:txBody>
      </p:sp>
      <p:sp>
        <p:nvSpPr>
          <p:cNvPr id="77" name="Google Shape;77;p7"/>
          <p:cNvSpPr txBox="1"/>
          <p:nvPr>
            <p:ph idx="3" type="body"/>
          </p:nvPr>
        </p:nvSpPr>
        <p:spPr>
          <a:xfrm>
            <a:off x="7506629" y="1969475"/>
            <a:ext cx="3999001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  <a:defRPr b="0" sz="2400"/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78" name="Google Shape;78;p7"/>
          <p:cNvSpPr txBox="1"/>
          <p:nvPr>
            <p:ph idx="4" type="body"/>
          </p:nvPr>
        </p:nvSpPr>
        <p:spPr>
          <a:xfrm>
            <a:off x="7166957" y="2545738"/>
            <a:ext cx="4338674" cy="33540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1pPr>
            <a:lvl2pPr indent="-3429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2pPr>
            <a:lvl3pPr indent="-3429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3pPr>
            <a:lvl4pPr indent="-3429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4pPr>
            <a:lvl5pPr indent="-3429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5pPr>
            <a:lvl6pPr indent="-3429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6pPr>
            <a:lvl7pPr indent="-3429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7pPr>
            <a:lvl8pPr indent="-3429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8pPr>
            <a:lvl9pPr indent="-3429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9pPr>
          </a:lstStyle>
          <a:p/>
        </p:txBody>
      </p:sp>
      <p:sp>
        <p:nvSpPr>
          <p:cNvPr id="79" name="Google Shape;79;p7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7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7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7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8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8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8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8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9"/>
          <p:cNvSpPr txBox="1"/>
          <p:nvPr>
            <p:ph type="title"/>
          </p:nvPr>
        </p:nvSpPr>
        <p:spPr>
          <a:xfrm>
            <a:off x="2589212" y="446088"/>
            <a:ext cx="3505199" cy="9763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000"/>
              <a:buFont typeface="Century Gothic"/>
              <a:buNone/>
              <a:defRPr b="0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9"/>
          <p:cNvSpPr txBox="1"/>
          <p:nvPr>
            <p:ph idx="1" type="body"/>
          </p:nvPr>
        </p:nvSpPr>
        <p:spPr>
          <a:xfrm>
            <a:off x="6323012" y="446088"/>
            <a:ext cx="5181600" cy="54149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1pPr>
            <a:lvl2pPr indent="-3429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2pPr>
            <a:lvl3pPr indent="-3429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3pPr>
            <a:lvl4pPr indent="-3429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4pPr>
            <a:lvl5pPr indent="-3429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5pPr>
            <a:lvl6pPr indent="-3429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6pPr>
            <a:lvl7pPr indent="-3429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7pPr>
            <a:lvl8pPr indent="-3429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8pPr>
            <a:lvl9pPr indent="-3429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9pPr>
          </a:lstStyle>
          <a:p/>
        </p:txBody>
      </p:sp>
      <p:sp>
        <p:nvSpPr>
          <p:cNvPr id="91" name="Google Shape;91;p9"/>
          <p:cNvSpPr txBox="1"/>
          <p:nvPr>
            <p:ph idx="2" type="body"/>
          </p:nvPr>
        </p:nvSpPr>
        <p:spPr>
          <a:xfrm>
            <a:off x="2589212" y="1598613"/>
            <a:ext cx="3505199" cy="42624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92" name="Google Shape;92;p9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3" name="Google Shape;93;p9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9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9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0"/>
          <p:cNvSpPr txBox="1"/>
          <p:nvPr>
            <p:ph type="title"/>
          </p:nvPr>
        </p:nvSpPr>
        <p:spPr>
          <a:xfrm>
            <a:off x="2589213" y="4800600"/>
            <a:ext cx="8915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400"/>
              <a:buFont typeface="Century Gothic"/>
              <a:buNone/>
              <a:defRPr b="0"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10"/>
          <p:cNvSpPr/>
          <p:nvPr>
            <p:ph idx="2" type="pic"/>
          </p:nvPr>
        </p:nvSpPr>
        <p:spPr>
          <a:xfrm>
            <a:off x="2589212" y="634965"/>
            <a:ext cx="8915400" cy="3854970"/>
          </a:xfrm>
          <a:prstGeom prst="rect">
            <a:avLst/>
          </a:prstGeom>
          <a:noFill/>
          <a:ln>
            <a:noFill/>
          </a:ln>
        </p:spPr>
      </p:sp>
      <p:sp>
        <p:nvSpPr>
          <p:cNvPr id="99" name="Google Shape;99;p10"/>
          <p:cNvSpPr txBox="1"/>
          <p:nvPr>
            <p:ph idx="1" type="body"/>
          </p:nvPr>
        </p:nvSpPr>
        <p:spPr>
          <a:xfrm>
            <a:off x="2589213" y="5367338"/>
            <a:ext cx="8915400" cy="493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/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100" name="Google Shape;100;p10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1" name="Google Shape;101;p10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2" name="Google Shape;102;p10"/>
          <p:cNvSpPr/>
          <p:nvPr/>
        </p:nvSpPr>
        <p:spPr>
          <a:xfrm flipH="1" rot="10800000">
            <a:off x="-4189" y="491172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10"/>
          <p:cNvSpPr txBox="1"/>
          <p:nvPr>
            <p:ph idx="12" type="sldNum"/>
          </p:nvPr>
        </p:nvSpPr>
        <p:spPr>
          <a:xfrm>
            <a:off x="531812" y="4983087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theme" Target="../theme/theme1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FFFF"/>
            </a:gs>
            <a:gs pos="100000">
              <a:srgbClr val="DDE6C3"/>
            </a:gs>
          </a:gsLst>
          <a:path path="circle">
            <a:fillToRect b="100%" l="0%" r="100%" t="0%"/>
          </a:path>
          <a:tileRect b="0%" l="-100%" r="0%" t="-100%"/>
        </a:gra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6;p1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7" name="Google Shape;7;p1"/>
            <p:cNvSpPr/>
            <p:nvPr/>
          </p:nvSpPr>
          <p:spPr>
            <a:xfrm>
              <a:off x="2487613" y="2284413"/>
              <a:ext cx="85725" cy="533400"/>
            </a:xfrm>
            <a:custGeom>
              <a:rect b="b" l="l" r="r" t="t"/>
              <a:pathLst>
                <a:path extrusionOk="0" h="136" w="22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" name="Google Shape;8;p1"/>
            <p:cNvSpPr/>
            <p:nvPr/>
          </p:nvSpPr>
          <p:spPr>
            <a:xfrm>
              <a:off x="2597151" y="2779713"/>
              <a:ext cx="550863" cy="1978025"/>
            </a:xfrm>
            <a:custGeom>
              <a:rect b="b" l="l" r="r" t="t"/>
              <a:pathLst>
                <a:path extrusionOk="0" h="504" w="140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" name="Google Shape;9;p1"/>
            <p:cNvSpPr/>
            <p:nvPr/>
          </p:nvSpPr>
          <p:spPr>
            <a:xfrm>
              <a:off x="3175001" y="4730750"/>
              <a:ext cx="519113" cy="1209675"/>
            </a:xfrm>
            <a:custGeom>
              <a:rect b="b" l="l" r="r" t="t"/>
              <a:pathLst>
                <a:path extrusionOk="0" h="308" w="132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" name="Google Shape;10;p1"/>
            <p:cNvSpPr/>
            <p:nvPr/>
          </p:nvSpPr>
          <p:spPr>
            <a:xfrm>
              <a:off x="3305176" y="5630863"/>
              <a:ext cx="146050" cy="309563"/>
            </a:xfrm>
            <a:custGeom>
              <a:rect b="b" l="l" r="r" t="t"/>
              <a:pathLst>
                <a:path extrusionOk="0" h="79" w="37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" name="Google Shape;11;p1"/>
            <p:cNvSpPr/>
            <p:nvPr/>
          </p:nvSpPr>
          <p:spPr>
            <a:xfrm>
              <a:off x="2573338" y="2817813"/>
              <a:ext cx="700088" cy="2835275"/>
            </a:xfrm>
            <a:custGeom>
              <a:rect b="b" l="l" r="r" t="t"/>
              <a:pathLst>
                <a:path extrusionOk="0" h="722" w="178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" name="Google Shape;12;p1"/>
            <p:cNvSpPr/>
            <p:nvPr/>
          </p:nvSpPr>
          <p:spPr>
            <a:xfrm>
              <a:off x="2506663" y="285750"/>
              <a:ext cx="90488" cy="2493963"/>
            </a:xfrm>
            <a:custGeom>
              <a:rect b="b" l="l" r="r" t="t"/>
              <a:pathLst>
                <a:path extrusionOk="0" h="635" w="23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" name="Google Shape;13;p1"/>
            <p:cNvSpPr/>
            <p:nvPr/>
          </p:nvSpPr>
          <p:spPr>
            <a:xfrm>
              <a:off x="2554288" y="2598738"/>
              <a:ext cx="66675" cy="420688"/>
            </a:xfrm>
            <a:custGeom>
              <a:rect b="b" l="l" r="r" t="t"/>
              <a:pathLst>
                <a:path extrusionOk="0" h="107" w="1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" name="Google Shape;14;p1"/>
            <p:cNvSpPr/>
            <p:nvPr/>
          </p:nvSpPr>
          <p:spPr>
            <a:xfrm>
              <a:off x="3143251" y="4757738"/>
              <a:ext cx="161925" cy="873125"/>
            </a:xfrm>
            <a:custGeom>
              <a:rect b="b" l="l" r="r" t="t"/>
              <a:pathLst>
                <a:path extrusionOk="0" h="222" w="41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" name="Google Shape;15;p1"/>
            <p:cNvSpPr/>
            <p:nvPr/>
          </p:nvSpPr>
          <p:spPr>
            <a:xfrm>
              <a:off x="3148013" y="1282700"/>
              <a:ext cx="1768475" cy="3448050"/>
            </a:xfrm>
            <a:custGeom>
              <a:rect b="b" l="l" r="r" t="t"/>
              <a:pathLst>
                <a:path extrusionOk="0" h="878" w="450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" name="Google Shape;16;p1"/>
            <p:cNvSpPr/>
            <p:nvPr/>
          </p:nvSpPr>
          <p:spPr>
            <a:xfrm>
              <a:off x="3273426" y="5653088"/>
              <a:ext cx="138113" cy="287338"/>
            </a:xfrm>
            <a:custGeom>
              <a:rect b="b" l="l" r="r" t="t"/>
              <a:pathLst>
                <a:path extrusionOk="0" h="73" w="35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" name="Google Shape;17;p1"/>
            <p:cNvSpPr/>
            <p:nvPr/>
          </p:nvSpPr>
          <p:spPr>
            <a:xfrm>
              <a:off x="3143251" y="4656138"/>
              <a:ext cx="31750" cy="188913"/>
            </a:xfrm>
            <a:custGeom>
              <a:rect b="b" l="l" r="r" t="t"/>
              <a:pathLst>
                <a:path extrusionOk="0" h="48" w="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" name="Google Shape;18;p1"/>
            <p:cNvSpPr/>
            <p:nvPr/>
          </p:nvSpPr>
          <p:spPr>
            <a:xfrm>
              <a:off x="3211513" y="5410200"/>
              <a:ext cx="203200" cy="530225"/>
            </a:xfrm>
            <a:custGeom>
              <a:rect b="b" l="l" r="r" t="t"/>
              <a:pathLst>
                <a:path extrusionOk="0" h="135" w="52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9" name="Google Shape;19;p1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20" name="Google Shape;20;p1"/>
            <p:cNvSpPr/>
            <p:nvPr/>
          </p:nvSpPr>
          <p:spPr>
            <a:xfrm>
              <a:off x="6627813" y="194833"/>
              <a:ext cx="409575" cy="3646488"/>
            </a:xfrm>
            <a:custGeom>
              <a:rect b="b" l="l" r="r" t="t"/>
              <a:pathLst>
                <a:path extrusionOk="0" h="920" w="103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" name="Google Shape;21;p1"/>
            <p:cNvSpPr/>
            <p:nvPr/>
          </p:nvSpPr>
          <p:spPr>
            <a:xfrm>
              <a:off x="7061201" y="3771900"/>
              <a:ext cx="350838" cy="1309688"/>
            </a:xfrm>
            <a:custGeom>
              <a:rect b="b" l="l" r="r" t="t"/>
              <a:pathLst>
                <a:path extrusionOk="0" h="330" w="88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" name="Google Shape;22;p1"/>
            <p:cNvSpPr/>
            <p:nvPr/>
          </p:nvSpPr>
          <p:spPr>
            <a:xfrm>
              <a:off x="7439026" y="5053013"/>
              <a:ext cx="357188" cy="820738"/>
            </a:xfrm>
            <a:custGeom>
              <a:rect b="b" l="l" r="r" t="t"/>
              <a:pathLst>
                <a:path extrusionOk="0" h="207" w="90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" name="Google Shape;23;p1"/>
            <p:cNvSpPr/>
            <p:nvPr/>
          </p:nvSpPr>
          <p:spPr>
            <a:xfrm>
              <a:off x="7037388" y="3811588"/>
              <a:ext cx="457200" cy="1852613"/>
            </a:xfrm>
            <a:custGeom>
              <a:rect b="b" l="l" r="r" t="t"/>
              <a:pathLst>
                <a:path extrusionOk="0" h="467" w="115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" name="Google Shape;24;p1"/>
            <p:cNvSpPr/>
            <p:nvPr/>
          </p:nvSpPr>
          <p:spPr>
            <a:xfrm>
              <a:off x="6992938" y="1263650"/>
              <a:ext cx="144463" cy="2508250"/>
            </a:xfrm>
            <a:custGeom>
              <a:rect b="b" l="l" r="r" t="t"/>
              <a:pathLst>
                <a:path extrusionOk="0" h="633" w="36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" name="Google Shape;25;p1"/>
            <p:cNvSpPr/>
            <p:nvPr/>
          </p:nvSpPr>
          <p:spPr>
            <a:xfrm>
              <a:off x="7526338" y="5640388"/>
              <a:ext cx="111125" cy="233363"/>
            </a:xfrm>
            <a:custGeom>
              <a:rect b="b" l="l" r="r" t="t"/>
              <a:pathLst>
                <a:path extrusionOk="0" h="59" w="28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" name="Google Shape;26;p1"/>
            <p:cNvSpPr/>
            <p:nvPr/>
          </p:nvSpPr>
          <p:spPr>
            <a:xfrm>
              <a:off x="7021513" y="3598863"/>
              <a:ext cx="68263" cy="423863"/>
            </a:xfrm>
            <a:custGeom>
              <a:rect b="b" l="l" r="r" t="t"/>
              <a:pathLst>
                <a:path extrusionOk="0" h="107" w="1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" name="Google Shape;27;p1"/>
            <p:cNvSpPr/>
            <p:nvPr/>
          </p:nvSpPr>
          <p:spPr>
            <a:xfrm>
              <a:off x="7412038" y="2801938"/>
              <a:ext cx="1168400" cy="2251075"/>
            </a:xfrm>
            <a:custGeom>
              <a:rect b="b" l="l" r="r" t="t"/>
              <a:pathLst>
                <a:path extrusionOk="0" h="568" w="294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" name="Google Shape;28;p1"/>
            <p:cNvSpPr/>
            <p:nvPr/>
          </p:nvSpPr>
          <p:spPr>
            <a:xfrm>
              <a:off x="7494588" y="5664200"/>
              <a:ext cx="100013" cy="209550"/>
            </a:xfrm>
            <a:custGeom>
              <a:rect b="b" l="l" r="r" t="t"/>
              <a:pathLst>
                <a:path extrusionOk="0" h="53" w="25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" name="Google Shape;29;p1"/>
            <p:cNvSpPr/>
            <p:nvPr/>
          </p:nvSpPr>
          <p:spPr>
            <a:xfrm>
              <a:off x="7412038" y="5081588"/>
              <a:ext cx="114300" cy="558800"/>
            </a:xfrm>
            <a:custGeom>
              <a:rect b="b" l="l" r="r" t="t"/>
              <a:pathLst>
                <a:path extrusionOk="0" h="141" w="29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" name="Google Shape;30;p1"/>
            <p:cNvSpPr/>
            <p:nvPr/>
          </p:nvSpPr>
          <p:spPr>
            <a:xfrm>
              <a:off x="7412038" y="4978400"/>
              <a:ext cx="31750" cy="188913"/>
            </a:xfrm>
            <a:custGeom>
              <a:rect b="b" l="l" r="r" t="t"/>
              <a:pathLst>
                <a:path extrusionOk="0" h="48" w="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" name="Google Shape;31;p1"/>
            <p:cNvSpPr/>
            <p:nvPr/>
          </p:nvSpPr>
          <p:spPr>
            <a:xfrm>
              <a:off x="7439026" y="5434013"/>
              <a:ext cx="174625" cy="439738"/>
            </a:xfrm>
            <a:custGeom>
              <a:rect b="b" l="l" r="r" t="t"/>
              <a:pathLst>
                <a:path extrusionOk="0" h="111" w="44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2" name="Google Shape;32;p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33;p1"/>
          <p:cNvSpPr txBox="1"/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Century Gothic"/>
              <a:buNone/>
              <a:defRPr b="0" i="0" sz="3600" u="none" cap="none" strike="noStrike">
                <a:solidFill>
                  <a:srgbClr val="26262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4" name="Google Shape;34;p1"/>
          <p:cNvSpPr txBox="1"/>
          <p:nvPr>
            <p:ph idx="1" type="body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🠶"/>
              <a:defRPr b="0" i="0" sz="18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330200" lvl="1" marL="9144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🠶"/>
              <a:defRPr b="0" i="0" sz="16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317500" lvl="2" marL="13716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🠶"/>
              <a:defRPr b="0" i="0" sz="14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304800" lvl="3" marL="18288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b="0" i="0" sz="12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304800" lvl="4" marL="22860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b="0" i="0" sz="12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304800" lvl="5" marL="2743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b="0" i="0" sz="12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-304800" lvl="6" marL="32004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b="0" i="0" sz="12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-304800" lvl="7" marL="36576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b="0" i="0" sz="12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-304800" lvl="8" marL="41148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b="0" i="0" sz="12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35" name="Google Shape;35;p1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36" name="Google Shape;36;p1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37" name="Google Shape;37;p1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hyperlink" Target="https://qo45sofbb.cc.rs6.net/tn.jsp?f=001eS8jfsTJw7N4CVo3cKVIPhlfQKky7MNr4q21AyD00JTHRpce66tB-N9LoAsNMaNNWIVjMrvBgDy9iy7eX6hvnuXmERLw1iylGN5xxNR9jHNagyxGiRyzJJ8Z0tWgeThDcmrR_EJVy6O8WiopzGFkZbL8NRzKwSBfMHMNzpF-AVE=&amp;c=eqXOlENeZ_4-1JCrPjvgS5RU8V5ZoQCV3Vcuh_yLcbogkln_jE2JUg==&amp;ch=Dbs6ufORX-Lpm5PcNslcSx3GHc23FWJlFljkpljO2688HdvpGjCvgw==" TargetMode="External"/><Relationship Id="rId4" Type="http://schemas.openxmlformats.org/officeDocument/2006/relationships/hyperlink" Target="https://form.jotform.com/Techies_FAC/2026FACDues" TargetMode="External"/><Relationship Id="rId5" Type="http://schemas.openxmlformats.org/officeDocument/2006/relationships/hyperlink" Target="https://mjacksondst.eventbrite.com/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hyperlink" Target="mailto:financialsecretary@flintdeltas.org" TargetMode="Externa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hyperlink" Target="https://docs.google.com/spreadsheets/d/1wGk-iz-rXpIct3Vi6Q1TEIrMc7rzpM2jVnee9Y8ckSM/edit?usp=sharing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8"/>
          <p:cNvSpPr txBox="1"/>
          <p:nvPr>
            <p:ph type="ctrTitle"/>
          </p:nvPr>
        </p:nvSpPr>
        <p:spPr>
          <a:xfrm>
            <a:off x="2589213" y="954338"/>
            <a:ext cx="8915399" cy="382304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5400"/>
              <a:buFont typeface="Century Gothic"/>
              <a:buNone/>
            </a:pPr>
            <a:r>
              <a:rPr b="1" lang="en-US">
                <a:solidFill>
                  <a:srgbClr val="FF0000"/>
                </a:solidFill>
              </a:rPr>
              <a:t>FAC 2026 Financial News</a:t>
            </a:r>
            <a:br>
              <a:rPr b="1" lang="en-US">
                <a:solidFill>
                  <a:srgbClr val="FF0000"/>
                </a:solidFill>
              </a:rPr>
            </a:br>
            <a:endParaRPr b="1">
              <a:solidFill>
                <a:srgbClr val="FF0000"/>
              </a:solidFill>
            </a:endParaRPr>
          </a:p>
        </p:txBody>
      </p:sp>
      <p:sp>
        <p:nvSpPr>
          <p:cNvPr id="165" name="Google Shape;165;p18"/>
          <p:cNvSpPr txBox="1"/>
          <p:nvPr>
            <p:ph idx="1" type="subTitle"/>
          </p:nvPr>
        </p:nvSpPr>
        <p:spPr>
          <a:xfrm>
            <a:off x="2589213" y="4777379"/>
            <a:ext cx="8915399" cy="11262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b="1" lang="en-US">
                <a:solidFill>
                  <a:schemeClr val="dk1"/>
                </a:solidFill>
              </a:rPr>
              <a:t>Brought to you by your local friendly FAC Financial and Assistant Financial Secretaries!</a:t>
            </a:r>
            <a:endParaRPr/>
          </a:p>
          <a:p>
            <a:pPr indent="0" lvl="0" marL="0" rt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b="1" lang="en-US">
                <a:solidFill>
                  <a:schemeClr val="dk1"/>
                </a:solidFill>
              </a:rPr>
              <a:t>Sorors Tamara Dunn and Monica Gillum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9"/>
          <p:cNvSpPr txBox="1"/>
          <p:nvPr>
            <p:ph type="title"/>
          </p:nvPr>
        </p:nvSpPr>
        <p:spPr>
          <a:xfrm>
            <a:off x="2592925" y="624110"/>
            <a:ext cx="8911800" cy="12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entury Gothic"/>
              <a:buNone/>
            </a:pPr>
            <a:r>
              <a:rPr b="1" lang="en-US" sz="4400">
                <a:solidFill>
                  <a:srgbClr val="FF0000"/>
                </a:solidFill>
              </a:rPr>
              <a:t>2026 Dues Collection Season</a:t>
            </a:r>
            <a:endParaRPr/>
          </a:p>
        </p:txBody>
      </p:sp>
      <p:sp>
        <p:nvSpPr>
          <p:cNvPr id="171" name="Google Shape;171;p19"/>
          <p:cNvSpPr txBox="1"/>
          <p:nvPr>
            <p:ph idx="1" type="body"/>
          </p:nvPr>
        </p:nvSpPr>
        <p:spPr>
          <a:xfrm>
            <a:off x="2589200" y="1691650"/>
            <a:ext cx="9204900" cy="49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❖"/>
            </a:pPr>
            <a:r>
              <a:rPr b="1" lang="en-US" sz="2600"/>
              <a:t>Amount collected is $375 for Regular Member plus $15 reinstatement fee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600"/>
              <a:buChar char="❖"/>
            </a:pPr>
            <a:r>
              <a:rPr b="1" lang="en-US" sz="2600"/>
              <a:t>Amount collected is $185 for Golden and Diamond Life Members.</a:t>
            </a:r>
            <a:endParaRPr b="1" sz="2600"/>
          </a:p>
          <a:p>
            <a:pPr indent="-3429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600"/>
              <a:buChar char="❖"/>
            </a:pPr>
            <a:r>
              <a:rPr b="1" lang="en-US" sz="2600"/>
              <a:t>A $30 fee is assessed for </a:t>
            </a:r>
            <a:r>
              <a:rPr b="1" lang="en-US" sz="2600">
                <a:solidFill>
                  <a:srgbClr val="FF0000"/>
                </a:solidFill>
              </a:rPr>
              <a:t>Regular Members Only</a:t>
            </a:r>
            <a:r>
              <a:rPr b="1" lang="en-US" sz="2600"/>
              <a:t> if not financial for more than 2 years. </a:t>
            </a:r>
            <a:endParaRPr b="1" sz="2600"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b="1" sz="3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20"/>
          <p:cNvSpPr txBox="1"/>
          <p:nvPr/>
        </p:nvSpPr>
        <p:spPr>
          <a:xfrm>
            <a:off x="2592925" y="624110"/>
            <a:ext cx="8911800" cy="12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457200" lvl="0" marL="18288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rgbClr val="FF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Payment Links	</a:t>
            </a:r>
            <a:endParaRPr b="1" sz="3600">
              <a:solidFill>
                <a:srgbClr val="FF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77" name="Google Shape;177;p20"/>
          <p:cNvSpPr txBox="1"/>
          <p:nvPr/>
        </p:nvSpPr>
        <p:spPr>
          <a:xfrm>
            <a:off x="1984750" y="1247625"/>
            <a:ext cx="8911800" cy="5463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Chaplain Council donation</a:t>
            </a:r>
            <a:endParaRPr b="1" sz="2400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2400" u="sng">
                <a:solidFill>
                  <a:srgbClr val="C03E30"/>
                </a:solidFill>
                <a:highlight>
                  <a:srgbClr val="FCFAF7"/>
                </a:highlight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Chaplain's Council Donations</a:t>
            </a:r>
            <a:endParaRPr b="1" sz="2400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Dues 2026 Fiscal Year</a:t>
            </a:r>
            <a:endParaRPr b="1" sz="2400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2400" u="sng">
                <a:solidFill>
                  <a:srgbClr val="A53010"/>
                </a:solidFill>
                <a:highlight>
                  <a:srgbClr val="FFFFFF"/>
                </a:highlight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https://form.jotform.com/Techies_FAC/2026FACDues</a:t>
            </a:r>
            <a:endParaRPr b="1" sz="2400">
              <a:solidFill>
                <a:srgbClr val="A5301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Michael Jackson tickets</a:t>
            </a:r>
            <a:endParaRPr b="1" sz="24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2400" u="sng">
                <a:solidFill>
                  <a:schemeClr val="accent1"/>
                </a:solidFill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https://mjacksondst.eventbrite.com</a:t>
            </a:r>
            <a:endParaRPr b="1" sz="2400" u="sng">
              <a:solidFill>
                <a:schemeClr val="accent1"/>
              </a:solidFill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Ticket booth 3/22 5:30-7pm Hackley Wright Room</a:t>
            </a:r>
            <a:endParaRPr b="1" sz="24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1"/>
          <p:cNvSpPr txBox="1"/>
          <p:nvPr>
            <p:ph type="title"/>
          </p:nvPr>
        </p:nvSpPr>
        <p:spPr>
          <a:xfrm>
            <a:off x="2592925" y="624110"/>
            <a:ext cx="8911800" cy="12810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200">
                <a:solidFill>
                  <a:srgbClr val="FB4A18"/>
                </a:solidFill>
              </a:rPr>
              <a:t>Contact Information</a:t>
            </a:r>
            <a:endParaRPr b="1" sz="4200">
              <a:solidFill>
                <a:srgbClr val="FB4A18"/>
              </a:solidFill>
            </a:endParaRPr>
          </a:p>
        </p:txBody>
      </p:sp>
      <p:sp>
        <p:nvSpPr>
          <p:cNvPr id="183" name="Google Shape;183;p21"/>
          <p:cNvSpPr txBox="1"/>
          <p:nvPr>
            <p:ph idx="1" type="body"/>
          </p:nvPr>
        </p:nvSpPr>
        <p:spPr>
          <a:xfrm>
            <a:off x="2589212" y="2133600"/>
            <a:ext cx="8915400" cy="3777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457200" lvl="0" marL="274320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3000"/>
              <a:t>Tamara Dunn</a:t>
            </a:r>
            <a:endParaRPr b="1" sz="3000"/>
          </a:p>
          <a:p>
            <a:pPr indent="0" lvl="0" marL="0" rtl="0" algn="ctr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3000"/>
              <a:t>810-275-3379</a:t>
            </a:r>
            <a:endParaRPr b="1" sz="3000"/>
          </a:p>
          <a:p>
            <a:pPr indent="0" lvl="0" marL="0" rtl="0" algn="ctr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3000" u="sng">
                <a:solidFill>
                  <a:srgbClr val="FB4A18"/>
                </a:solid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financialsecretary@flintdeltas.org</a:t>
            </a:r>
            <a:endParaRPr b="1" sz="3000"/>
          </a:p>
          <a:p>
            <a:pPr indent="0" lvl="0" marL="0" rtl="0" algn="ctr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b="1" sz="3000"/>
          </a:p>
          <a:p>
            <a:pPr indent="0" lvl="0" marL="0" rtl="0" algn="ctr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3000"/>
              <a:t>Monica Gillum</a:t>
            </a:r>
            <a:endParaRPr b="1" sz="3000"/>
          </a:p>
          <a:p>
            <a:pPr indent="0" lvl="0" marL="0" rtl="0" algn="ctr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3000"/>
              <a:t>810-964-2359</a:t>
            </a:r>
            <a:endParaRPr b="1" sz="3000"/>
          </a:p>
          <a:p>
            <a:pPr indent="0" lvl="0" marL="0" rtl="0" algn="ctr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3000"/>
              <a:t>FACcrimsontide21@gmail.com</a:t>
            </a:r>
            <a:endParaRPr b="1" sz="3000"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22"/>
          <p:cNvSpPr txBox="1"/>
          <p:nvPr>
            <p:ph type="title"/>
          </p:nvPr>
        </p:nvSpPr>
        <p:spPr>
          <a:xfrm>
            <a:off x="2592925" y="624110"/>
            <a:ext cx="8911800" cy="12810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b="1" sz="3200">
              <a:solidFill>
                <a:srgbClr val="FB4A18"/>
              </a:solidFill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b="1" sz="3200">
              <a:solidFill>
                <a:srgbClr val="FB4A18"/>
              </a:solidFill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b="1" sz="3200">
              <a:solidFill>
                <a:srgbClr val="FB4A18"/>
              </a:solidFill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34375"/>
              <a:buFont typeface="Arial"/>
              <a:buNone/>
            </a:pPr>
            <a:r>
              <a:rPr b="1" lang="en-US" sz="3200">
                <a:solidFill>
                  <a:srgbClr val="FB4A18"/>
                </a:solidFill>
              </a:rPr>
              <a:t>March</a:t>
            </a:r>
            <a:r>
              <a:rPr b="1" lang="en-US" sz="3200" u="sng">
                <a:solidFill>
                  <a:schemeClr val="hlink"/>
                </a:solidFill>
                <a:hlinkClick r:id="rId3"/>
              </a:rPr>
              <a:t> Financials at a Glance</a:t>
            </a:r>
            <a:endParaRPr b="1" sz="3200">
              <a:solidFill>
                <a:srgbClr val="FB4A18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Wisp">
  <a:themeElements>
    <a:clrScheme name="Wisp">
      <a:dk1>
        <a:srgbClr val="000000"/>
      </a:dk1>
      <a:lt1>
        <a:srgbClr val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