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Century Gothic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.fntdata"/><Relationship Id="rId10" Type="http://schemas.openxmlformats.org/officeDocument/2006/relationships/font" Target="fonts/CenturyGothic-regular.fntdata"/><Relationship Id="rId13" Type="http://schemas.openxmlformats.org/officeDocument/2006/relationships/font" Target="fonts/CenturyGothic-boldItalic.fntdata"/><Relationship Id="rId12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7def3c1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67def3c1c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d536d5aa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g37d536d5aab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d536d5aab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7d536d5aa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7d536d5aab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7d536d5aa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7" name="Google Shape;77;p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8" name="Google Shape;78;p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qo45sofbb.cc.rs6.net/tn.jsp?f=001eS8jfsTJw7N4CVo3cKVIPhlfQKky7MNr4q21AyD00JTHRpce66tB-N9LoAsNMaNNWIVjMrvBgDy9iy7eX6hvnuXmERLw1iylGN5xxNR9jHNagyxGiRyzJJ8Z0tWgeThDcmrR_EJVy6O8WiopzGFkZbL8NRzKwSBfMHMNzpF-AVE=&amp;c=eqXOlENeZ_4-1JCrPjvgS5RU8V5ZoQCV3Vcuh_yLcbogkln_jE2JUg==&amp;ch=Dbs6ufORX-Lpm5PcNslcSx3GHc23FWJlFljkpljO2688HdvpGjCvgw==" TargetMode="External"/><Relationship Id="rId4" Type="http://schemas.openxmlformats.org/officeDocument/2006/relationships/hyperlink" Target="https://form.jotform.com/Techies_FAC/2026FACDues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financialsecretary@flintdeltas.or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spreadsheets/d/1fm-GKV_qFGUD8NkgrMtryz2_XJdSG_OrTIlDNyPftFs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type="ctrTitle"/>
          </p:nvPr>
        </p:nvSpPr>
        <p:spPr>
          <a:xfrm>
            <a:off x="2589213" y="954338"/>
            <a:ext cx="8915399" cy="38230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FF0000"/>
                </a:solidFill>
              </a:rPr>
              <a:t>FAC 2025 Financial News</a:t>
            </a:r>
            <a:br>
              <a:rPr b="1" lang="en-US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165" name="Google Shape;165;p18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chemeClr val="dk1"/>
                </a:solidFill>
              </a:rPr>
              <a:t>Brought to you by your local friendly FAC Financial and Assistant Financial Secretaries!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chemeClr val="dk1"/>
                </a:solidFill>
              </a:rPr>
              <a:t>Sorors Tamara Dunn and Monica Gillum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entury Gothic"/>
              <a:buNone/>
            </a:pPr>
            <a:r>
              <a:rPr b="1" lang="en-US" sz="4400">
                <a:solidFill>
                  <a:srgbClr val="FF0000"/>
                </a:solidFill>
              </a:rPr>
              <a:t>2026 Dues Collection Season</a:t>
            </a:r>
            <a:endParaRPr/>
          </a:p>
        </p:txBody>
      </p:sp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2589200" y="1691650"/>
            <a:ext cx="9204900" cy="49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$375 for Regular Member plus $15 reinstatement fee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$185 for Golden and Diamond Life Members.</a:t>
            </a:r>
            <a:endParaRPr b="1" sz="26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 $30 fee is assessed for </a:t>
            </a:r>
            <a:r>
              <a:rPr b="1" lang="en-US" sz="2600">
                <a:solidFill>
                  <a:srgbClr val="FF0000"/>
                </a:solidFill>
              </a:rPr>
              <a:t>Regular Members Only</a:t>
            </a:r>
            <a:r>
              <a:rPr b="1" lang="en-US" sz="2600"/>
              <a:t> if not financial for more than 2 years. </a:t>
            </a:r>
            <a:endParaRPr b="1" sz="2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/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Payment Links	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1984750" y="1247625"/>
            <a:ext cx="8911800" cy="54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Chaplain Council donation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rgbClr val="C03E30"/>
                </a:solidFill>
                <a:highlight>
                  <a:srgbClr val="FCFAF7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Chaplain's Council Donations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Dues 2026 Fiscal Year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rgbClr val="A53010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https://form.jotform.com/Techies_FAC/2026FACDues</a:t>
            </a:r>
            <a:endParaRPr b="1" sz="2400">
              <a:solidFill>
                <a:srgbClr val="A5301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A5301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B4A18"/>
                </a:solidFill>
              </a:rPr>
              <a:t>Contact Information</a:t>
            </a:r>
            <a:endParaRPr b="1" sz="4200">
              <a:solidFill>
                <a:srgbClr val="FB4A18"/>
              </a:solidFill>
            </a:endParaRPr>
          </a:p>
        </p:txBody>
      </p:sp>
      <p:sp>
        <p:nvSpPr>
          <p:cNvPr id="183" name="Google Shape;183;p21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457200" lvl="0" marL="2743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Tamara Dunn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810-275-3379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rgbClr val="FB4A1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financialsecretary@flintdeltas.org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Monica Gillum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810-964-2359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FACcrimsontide21@gmail.com</a:t>
            </a:r>
            <a:endParaRPr b="1"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en-US" sz="3200">
                <a:solidFill>
                  <a:srgbClr val="FB4A18"/>
                </a:solidFill>
              </a:rPr>
              <a:t>December</a:t>
            </a:r>
            <a:r>
              <a:rPr b="1" lang="en-US" sz="3200" u="sng">
                <a:solidFill>
                  <a:schemeClr val="hlink"/>
                </a:solidFill>
                <a:hlinkClick r:id="rId3"/>
              </a:rPr>
              <a:t> Financials at a Glance</a:t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