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Poppins"/>
      <p:regular r:id="rId10"/>
      <p:bold r:id="rId11"/>
      <p:italic r:id="rId12"/>
      <p:boldItalic r:id="rId13"/>
    </p:embeddedFont>
    <p:embeddedFont>
      <p:font typeface="Poppins Medium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bold.fntdata"/><Relationship Id="rId10" Type="http://schemas.openxmlformats.org/officeDocument/2006/relationships/font" Target="fonts/Poppins-regular.fntdata"/><Relationship Id="rId13" Type="http://schemas.openxmlformats.org/officeDocument/2006/relationships/font" Target="fonts/Poppins-boldItalic.fntdata"/><Relationship Id="rId12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Medium-bold.fntdata"/><Relationship Id="rId14" Type="http://schemas.openxmlformats.org/officeDocument/2006/relationships/font" Target="fonts/PoppinsMedium-regular.fntdata"/><Relationship Id="rId17" Type="http://schemas.openxmlformats.org/officeDocument/2006/relationships/font" Target="fonts/PoppinsMedium-boldItalic.fntdata"/><Relationship Id="rId16" Type="http://schemas.openxmlformats.org/officeDocument/2006/relationships/font" Target="fonts/Poppi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99c09d50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g3899c09d502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hyperlink" Target="https://docs.google.com/spreadsheets/d/1ZDPds3FbgVA0f2pxwTwb7hpgWDFlQDB5/edit?usp=sharing&amp;ouid=101127275591955969159&amp;rtpof=true&amp;sd=true" TargetMode="External"/><Relationship Id="rId5" Type="http://schemas.openxmlformats.org/officeDocument/2006/relationships/hyperlink" Target="https://docs.google.com/spreadsheets/d/1ZDPds3FbgVA0f2pxwTwb7hpgWDFlQDB5/edit?usp=sharing&amp;ouid=101127275591955969159&amp;rtpof=true&amp;sd=tru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jWjdG0NHWUftEONfmcJfJteE65kMV-W9/view?usp=sharing" TargetMode="External"/><Relationship Id="rId4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5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6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 rot="-7176822">
            <a:off x="-6604654" y="-84768"/>
            <a:ext cx="15570108" cy="6035869"/>
            <a:chOff x="0" y="-38100"/>
            <a:chExt cx="1000855" cy="387989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1000855" cy="349889"/>
            </a:xfrm>
            <a:custGeom>
              <a:rect b="b" l="l" r="r" t="t"/>
              <a:pathLst>
                <a:path extrusionOk="0" h="349889" w="1000855">
                  <a:moveTo>
                    <a:pt x="79765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000855" y="349889"/>
                  </a:lnTo>
                  <a:lnTo>
                    <a:pt x="79765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86" name="Google Shape;86;p13"/>
            <p:cNvSpPr txBox="1"/>
            <p:nvPr/>
          </p:nvSpPr>
          <p:spPr>
            <a:xfrm>
              <a:off x="101600" y="-38100"/>
              <a:ext cx="79765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 rot="6283393">
            <a:off x="-806618" y="1803272"/>
            <a:ext cx="4937017" cy="4968067"/>
          </a:xfrm>
          <a:custGeom>
            <a:rect b="b" l="l" r="r" t="t"/>
            <a:pathLst>
              <a:path extrusionOk="0" h="4968067" w="4937017">
                <a:moveTo>
                  <a:pt x="0" y="0"/>
                </a:moveTo>
                <a:lnTo>
                  <a:pt x="4937017" y="0"/>
                </a:lnTo>
                <a:lnTo>
                  <a:pt x="4937017" y="4968067"/>
                </a:lnTo>
                <a:lnTo>
                  <a:pt x="0" y="4968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4516607">
            <a:off x="95448" y="-190064"/>
            <a:ext cx="6090979" cy="6129287"/>
          </a:xfrm>
          <a:custGeom>
            <a:rect b="b" l="l" r="r" t="t"/>
            <a:pathLst>
              <a:path extrusionOk="0" h="6129287" w="6090979">
                <a:moveTo>
                  <a:pt x="6090979" y="6129287"/>
                </a:moveTo>
                <a:lnTo>
                  <a:pt x="0" y="6129287"/>
                </a:lnTo>
                <a:lnTo>
                  <a:pt x="0" y="0"/>
                </a:lnTo>
                <a:lnTo>
                  <a:pt x="6090979" y="0"/>
                </a:lnTo>
                <a:lnTo>
                  <a:pt x="6090979" y="612928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9" name="Google Shape;89;p13"/>
          <p:cNvGrpSpPr/>
          <p:nvPr/>
        </p:nvGrpSpPr>
        <p:grpSpPr>
          <a:xfrm rot="-7176822">
            <a:off x="-939633" y="-186609"/>
            <a:ext cx="8418834" cy="675582"/>
            <a:chOff x="0" y="-38100"/>
            <a:chExt cx="4834965" cy="387989"/>
          </a:xfrm>
        </p:grpSpPr>
        <p:sp>
          <p:nvSpPr>
            <p:cNvPr id="90" name="Google Shape;90;p13"/>
            <p:cNvSpPr/>
            <p:nvPr/>
          </p:nvSpPr>
          <p:spPr>
            <a:xfrm>
              <a:off x="0" y="0"/>
              <a:ext cx="4834965" cy="349889"/>
            </a:xfrm>
            <a:custGeom>
              <a:rect b="b" l="l" r="r" t="t"/>
              <a:pathLst>
                <a:path extrusionOk="0" h="349889" w="4834965">
                  <a:moveTo>
                    <a:pt x="463176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4834965" y="349889"/>
                  </a:lnTo>
                  <a:lnTo>
                    <a:pt x="463176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91" name="Google Shape;91;p13"/>
            <p:cNvSpPr txBox="1"/>
            <p:nvPr/>
          </p:nvSpPr>
          <p:spPr>
            <a:xfrm>
              <a:off x="101600" y="-38100"/>
              <a:ext cx="463176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 rot="-7176822">
            <a:off x="-4510999" y="234417"/>
            <a:ext cx="11019222" cy="2254104"/>
            <a:chOff x="0" y="-38100"/>
            <a:chExt cx="1896690" cy="387989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1896690" cy="349889"/>
            </a:xfrm>
            <a:custGeom>
              <a:rect b="b" l="l" r="r" t="t"/>
              <a:pathLst>
                <a:path extrusionOk="0" h="349889" w="1896690">
                  <a:moveTo>
                    <a:pt x="1693490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896690" y="349889"/>
                  </a:lnTo>
                  <a:lnTo>
                    <a:pt x="169349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94" name="Google Shape;94;p13"/>
            <p:cNvSpPr txBox="1"/>
            <p:nvPr/>
          </p:nvSpPr>
          <p:spPr>
            <a:xfrm>
              <a:off x="101600" y="-38100"/>
              <a:ext cx="1693490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 rot="-7176822">
            <a:off x="-2202647" y="11283603"/>
            <a:ext cx="9941053" cy="1359037"/>
            <a:chOff x="0" y="-38100"/>
            <a:chExt cx="2838054" cy="387989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2838054" cy="349889"/>
            </a:xfrm>
            <a:custGeom>
              <a:rect b="b" l="l" r="r" t="t"/>
              <a:pathLst>
                <a:path extrusionOk="0" h="349889" w="2838054">
                  <a:moveTo>
                    <a:pt x="2634854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838054" y="349889"/>
                  </a:lnTo>
                  <a:lnTo>
                    <a:pt x="263485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97" name="Google Shape;97;p13"/>
            <p:cNvSpPr txBox="1"/>
            <p:nvPr/>
          </p:nvSpPr>
          <p:spPr>
            <a:xfrm>
              <a:off x="101600" y="-38100"/>
              <a:ext cx="2634854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 rot="-7176822">
            <a:off x="-2956528" y="-3782534"/>
            <a:ext cx="10847395" cy="1426099"/>
            <a:chOff x="0" y="-38100"/>
            <a:chExt cx="2951175" cy="387989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2951175" cy="349889"/>
            </a:xfrm>
            <a:custGeom>
              <a:rect b="b" l="l" r="r" t="t"/>
              <a:pathLst>
                <a:path extrusionOk="0" h="349889" w="2951175">
                  <a:moveTo>
                    <a:pt x="274797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951175" y="349889"/>
                  </a:lnTo>
                  <a:lnTo>
                    <a:pt x="2747975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0" name="Google Shape;100;p13"/>
            <p:cNvSpPr txBox="1"/>
            <p:nvPr/>
          </p:nvSpPr>
          <p:spPr>
            <a:xfrm>
              <a:off x="101600" y="-38100"/>
              <a:ext cx="274797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2835417" y="7190403"/>
            <a:ext cx="4446133" cy="3709331"/>
            <a:chOff x="0" y="0"/>
            <a:chExt cx="812800" cy="678105"/>
          </a:xfrm>
        </p:grpSpPr>
        <p:sp>
          <p:nvSpPr>
            <p:cNvPr id="102" name="Google Shape;102;p13"/>
            <p:cNvSpPr/>
            <p:nvPr/>
          </p:nvSpPr>
          <p:spPr>
            <a:xfrm>
              <a:off x="0" y="0"/>
              <a:ext cx="812800" cy="678105"/>
            </a:xfrm>
            <a:custGeom>
              <a:rect b="b" l="l" r="r" t="t"/>
              <a:pathLst>
                <a:path extrusionOk="0" h="678105" w="812800">
                  <a:moveTo>
                    <a:pt x="406400" y="0"/>
                  </a:moveTo>
                  <a:lnTo>
                    <a:pt x="812800" y="678105"/>
                  </a:lnTo>
                  <a:lnTo>
                    <a:pt x="0" y="67810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3" name="Google Shape;103;p13"/>
            <p:cNvSpPr txBox="1"/>
            <p:nvPr/>
          </p:nvSpPr>
          <p:spPr>
            <a:xfrm>
              <a:off x="127000" y="276734"/>
              <a:ext cx="558800" cy="352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 rot="-7252169">
            <a:off x="4095304" y="8683152"/>
            <a:ext cx="4469132" cy="435740"/>
          </a:xfrm>
          <a:custGeom>
            <a:rect b="b" l="l" r="r" t="t"/>
            <a:pathLst>
              <a:path extrusionOk="0" h="435740" w="4469132">
                <a:moveTo>
                  <a:pt x="0" y="0"/>
                </a:moveTo>
                <a:lnTo>
                  <a:pt x="4469132" y="0"/>
                </a:lnTo>
                <a:lnTo>
                  <a:pt x="4469132" y="435741"/>
                </a:lnTo>
                <a:lnTo>
                  <a:pt x="0" y="435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3"/>
          <p:cNvGrpSpPr/>
          <p:nvPr/>
        </p:nvGrpSpPr>
        <p:grpSpPr>
          <a:xfrm>
            <a:off x="1028700" y="1724776"/>
            <a:ext cx="6291544" cy="5505101"/>
            <a:chOff x="0" y="0"/>
            <a:chExt cx="812800" cy="7112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7" name="Google Shape;107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1469981" y="2271804"/>
            <a:ext cx="5408983" cy="4732860"/>
            <a:chOff x="0" y="0"/>
            <a:chExt cx="812800" cy="7112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0" name="Google Shape;110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3"/>
          <p:cNvSpPr/>
          <p:nvPr/>
        </p:nvSpPr>
        <p:spPr>
          <a:xfrm>
            <a:off x="1768910" y="2653592"/>
            <a:ext cx="4811125" cy="4166660"/>
          </a:xfrm>
          <a:custGeom>
            <a:rect b="b" l="l" r="r" t="t"/>
            <a:pathLst>
              <a:path extrusionOk="0" h="5396230" w="6230874">
                <a:moveTo>
                  <a:pt x="3115437" y="0"/>
                </a:moveTo>
                <a:lnTo>
                  <a:pt x="0" y="5396230"/>
                </a:lnTo>
                <a:lnTo>
                  <a:pt x="6230874" y="539623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56" l="0" r="0" t="-1456"/>
            </a:stretch>
          </a:blipFill>
          <a:ln>
            <a:noFill/>
          </a:ln>
        </p:spPr>
      </p:sp>
      <p:sp>
        <p:nvSpPr>
          <p:cNvPr id="112" name="Google Shape;112;p13"/>
          <p:cNvSpPr/>
          <p:nvPr/>
        </p:nvSpPr>
        <p:spPr>
          <a:xfrm rot="-7179653">
            <a:off x="2848048" y="3985734"/>
            <a:ext cx="6256333" cy="592362"/>
          </a:xfrm>
          <a:custGeom>
            <a:rect b="b" l="l" r="r" t="t"/>
            <a:pathLst>
              <a:path extrusionOk="0" h="592362" w="6256333">
                <a:moveTo>
                  <a:pt x="0" y="0"/>
                </a:moveTo>
                <a:lnTo>
                  <a:pt x="6256333" y="0"/>
                </a:lnTo>
                <a:lnTo>
                  <a:pt x="6256333" y="592362"/>
                </a:lnTo>
                <a:lnTo>
                  <a:pt x="0" y="592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9000"/>
            </a:blip>
            <a:stretch>
              <a:fillRect b="-1471" l="0" r="0" t="-1475"/>
            </a:stretch>
          </a:blipFill>
          <a:ln>
            <a:noFill/>
          </a:ln>
        </p:spPr>
      </p:sp>
      <p:sp>
        <p:nvSpPr>
          <p:cNvPr id="113" name="Google Shape;113;p13"/>
          <p:cNvSpPr/>
          <p:nvPr/>
        </p:nvSpPr>
        <p:spPr>
          <a:xfrm rot="-3551075">
            <a:off x="2055615" y="8890948"/>
            <a:ext cx="4192310" cy="408750"/>
          </a:xfrm>
          <a:custGeom>
            <a:rect b="b" l="l" r="r" t="t"/>
            <a:pathLst>
              <a:path extrusionOk="0" h="408750" w="4192310">
                <a:moveTo>
                  <a:pt x="0" y="0"/>
                </a:moveTo>
                <a:lnTo>
                  <a:pt x="4192310" y="0"/>
                </a:lnTo>
                <a:lnTo>
                  <a:pt x="4192310" y="408750"/>
                </a:lnTo>
                <a:lnTo>
                  <a:pt x="0" y="40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3"/>
          <p:cNvSpPr/>
          <p:nvPr/>
        </p:nvSpPr>
        <p:spPr>
          <a:xfrm>
            <a:off x="13124149" y="291416"/>
            <a:ext cx="3653472" cy="3653472"/>
          </a:xfrm>
          <a:custGeom>
            <a:rect b="b" l="l" r="r" t="t"/>
            <a:pathLst>
              <a:path extrusionOk="0" h="3653472" w="3653472">
                <a:moveTo>
                  <a:pt x="0" y="0"/>
                </a:moveTo>
                <a:lnTo>
                  <a:pt x="3653472" y="0"/>
                </a:lnTo>
                <a:lnTo>
                  <a:pt x="3653472" y="3653472"/>
                </a:lnTo>
                <a:lnTo>
                  <a:pt x="0" y="3653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3"/>
          <p:cNvSpPr txBox="1"/>
          <p:nvPr/>
        </p:nvSpPr>
        <p:spPr>
          <a:xfrm>
            <a:off x="6122278" y="4420176"/>
            <a:ext cx="12329400" cy="19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                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January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202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Treasurer’s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7441614" y="8910547"/>
            <a:ext cx="4699257" cy="86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Sunni Samuels-Larry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3270489" y="8910547"/>
            <a:ext cx="4699257" cy="86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Richelle Mills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Assistant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4"/>
          <p:cNvGrpSpPr/>
          <p:nvPr/>
        </p:nvGrpSpPr>
        <p:grpSpPr>
          <a:xfrm>
            <a:off x="-1188570" y="676849"/>
            <a:ext cx="10291511" cy="1544270"/>
            <a:chOff x="0" y="-38100"/>
            <a:chExt cx="4316479" cy="647700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0"/>
              <a:ext cx="4316479" cy="609600"/>
            </a:xfrm>
            <a:custGeom>
              <a:rect b="b" l="l" r="r" t="t"/>
              <a:pathLst>
                <a:path extrusionOk="0" h="609600" w="4316479">
                  <a:moveTo>
                    <a:pt x="203200" y="0"/>
                  </a:moveTo>
                  <a:lnTo>
                    <a:pt x="4316479" y="0"/>
                  </a:lnTo>
                  <a:lnTo>
                    <a:pt x="411327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24" name="Google Shape;124;p14"/>
            <p:cNvSpPr txBox="1"/>
            <p:nvPr/>
          </p:nvSpPr>
          <p:spPr>
            <a:xfrm>
              <a:off x="101600" y="-38100"/>
              <a:ext cx="4113279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14"/>
          <p:cNvSpPr txBox="1"/>
          <p:nvPr/>
        </p:nvSpPr>
        <p:spPr>
          <a:xfrm>
            <a:off x="999750" y="1161050"/>
            <a:ext cx="7619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75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2025 Reports</a:t>
            </a:r>
            <a:endParaRPr b="0" i="0" sz="5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6751157" y="1807492"/>
            <a:ext cx="3911455" cy="5457696"/>
          </a:xfrm>
          <a:custGeom>
            <a:rect b="b" l="l" r="r" t="t"/>
            <a:pathLst>
              <a:path extrusionOk="0" h="5457696" w="3911455">
                <a:moveTo>
                  <a:pt x="0" y="0"/>
                </a:moveTo>
                <a:lnTo>
                  <a:pt x="3911455" y="0"/>
                </a:lnTo>
                <a:lnTo>
                  <a:pt x="3911455" y="5457696"/>
                </a:lnTo>
                <a:lnTo>
                  <a:pt x="0" y="5457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69631" t="0"/>
            </a:stretch>
          </a:blipFill>
          <a:ln>
            <a:noFill/>
          </a:ln>
        </p:spPr>
      </p:sp>
      <p:sp>
        <p:nvSpPr>
          <p:cNvPr id="127" name="Google Shape;127;p14"/>
          <p:cNvSpPr txBox="1"/>
          <p:nvPr/>
        </p:nvSpPr>
        <p:spPr>
          <a:xfrm>
            <a:off x="6961055" y="7492213"/>
            <a:ext cx="43659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Reconciliation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Income &amp; Expenses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Deposit Detail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Miscellaneous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5814425" y="3192900"/>
            <a:ext cx="60867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8"/>
              <a:buFont typeface="Arial"/>
              <a:buNone/>
            </a:pP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December 2</a:t>
            </a:r>
            <a:r>
              <a:rPr b="1" i="0" lang="en-US" sz="3068" u="sng" cap="none" strike="noStrik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025 Reports</a:t>
            </a:r>
            <a:endParaRPr b="0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4"/>
          <p:cNvGrpSpPr/>
          <p:nvPr/>
        </p:nvGrpSpPr>
        <p:grpSpPr>
          <a:xfrm>
            <a:off x="10580495" y="6632127"/>
            <a:ext cx="164233" cy="164233"/>
            <a:chOff x="0" y="0"/>
            <a:chExt cx="812800" cy="812800"/>
          </a:xfrm>
        </p:grpSpPr>
        <p:sp>
          <p:nvSpPr>
            <p:cNvPr id="130" name="Google Shape;130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1" name="Google Shape;131;p14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5"/>
          <p:cNvGrpSpPr/>
          <p:nvPr/>
        </p:nvGrpSpPr>
        <p:grpSpPr>
          <a:xfrm>
            <a:off x="-1188570" y="676850"/>
            <a:ext cx="12478528" cy="1544246"/>
            <a:chOff x="0" y="-38100"/>
            <a:chExt cx="5233843" cy="647700"/>
          </a:xfrm>
        </p:grpSpPr>
        <p:sp>
          <p:nvSpPr>
            <p:cNvPr id="137" name="Google Shape;137;p15"/>
            <p:cNvSpPr/>
            <p:nvPr/>
          </p:nvSpPr>
          <p:spPr>
            <a:xfrm>
              <a:off x="0" y="0"/>
              <a:ext cx="5233843" cy="609600"/>
            </a:xfrm>
            <a:custGeom>
              <a:rect b="b" l="l" r="r" t="t"/>
              <a:pathLst>
                <a:path extrusionOk="0" h="609600" w="5233843">
                  <a:moveTo>
                    <a:pt x="203200" y="0"/>
                  </a:moveTo>
                  <a:lnTo>
                    <a:pt x="5233843" y="0"/>
                  </a:lnTo>
                  <a:lnTo>
                    <a:pt x="5030643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38" name="Google Shape;138;p15"/>
            <p:cNvSpPr txBox="1"/>
            <p:nvPr/>
          </p:nvSpPr>
          <p:spPr>
            <a:xfrm>
              <a:off x="101600" y="-38100"/>
              <a:ext cx="50307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15"/>
          <p:cNvGrpSpPr/>
          <p:nvPr/>
        </p:nvGrpSpPr>
        <p:grpSpPr>
          <a:xfrm>
            <a:off x="826022" y="9044143"/>
            <a:ext cx="16635317" cy="225335"/>
            <a:chOff x="0" y="-38100"/>
            <a:chExt cx="47816374" cy="647700"/>
          </a:xfrm>
        </p:grpSpPr>
        <p:sp>
          <p:nvSpPr>
            <p:cNvPr id="140" name="Google Shape;140;p15"/>
            <p:cNvSpPr/>
            <p:nvPr/>
          </p:nvSpPr>
          <p:spPr>
            <a:xfrm>
              <a:off x="0" y="0"/>
              <a:ext cx="47816374" cy="609600"/>
            </a:xfrm>
            <a:custGeom>
              <a:rect b="b" l="l" r="r" t="t"/>
              <a:pathLst>
                <a:path extrusionOk="0" h="609600" w="47816374">
                  <a:moveTo>
                    <a:pt x="203200" y="0"/>
                  </a:moveTo>
                  <a:lnTo>
                    <a:pt x="47816374" y="0"/>
                  </a:lnTo>
                  <a:lnTo>
                    <a:pt x="4761317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41" name="Google Shape;141;p15"/>
            <p:cNvSpPr txBox="1"/>
            <p:nvPr/>
          </p:nvSpPr>
          <p:spPr>
            <a:xfrm>
              <a:off x="101600" y="-38100"/>
              <a:ext cx="476133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15"/>
          <p:cNvGrpSpPr/>
          <p:nvPr/>
        </p:nvGrpSpPr>
        <p:grpSpPr>
          <a:xfrm>
            <a:off x="3296514" y="2843289"/>
            <a:ext cx="804997" cy="804997"/>
            <a:chOff x="0" y="0"/>
            <a:chExt cx="812800" cy="812800"/>
          </a:xfrm>
        </p:grpSpPr>
        <p:sp>
          <p:nvSpPr>
            <p:cNvPr id="143" name="Google Shape;143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5"/>
          <p:cNvGrpSpPr/>
          <p:nvPr/>
        </p:nvGrpSpPr>
        <p:grpSpPr>
          <a:xfrm>
            <a:off x="3295593" y="6422670"/>
            <a:ext cx="804997" cy="804997"/>
            <a:chOff x="0" y="0"/>
            <a:chExt cx="812800" cy="812800"/>
          </a:xfrm>
        </p:grpSpPr>
        <p:sp>
          <p:nvSpPr>
            <p:cNvPr id="146" name="Google Shape;146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5"/>
          <p:cNvSpPr txBox="1"/>
          <p:nvPr/>
        </p:nvSpPr>
        <p:spPr>
          <a:xfrm>
            <a:off x="826024" y="1063700"/>
            <a:ext cx="8990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Comments &amp; Updates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3375494" y="29179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3374549" y="5349906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3374550" y="654575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3374574" y="8070319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4348229" y="2887320"/>
            <a:ext cx="12559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4348223" y="3001288"/>
            <a:ext cx="131130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rPr b="1" i="0" lang="en-US" sz="3176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Poppins"/>
                <a:ea typeface="Poppins"/>
                <a:cs typeface="Poppins"/>
                <a:sym typeface="Poppins"/>
                <a:hlinkClick r:id="rId3"/>
              </a:rPr>
              <a:t>NEW Check Request Voucher Form</a:t>
            </a:r>
            <a:endParaRPr b="1"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4348224" y="6568088"/>
            <a:ext cx="78798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202</a:t>
            </a:r>
            <a:r>
              <a:rPr b="1" lang="en-US" sz="3191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/>
              </a:rPr>
              <a:t>6</a:t>
            </a: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/>
              </a:rPr>
              <a:t> FAC Budget Tracker Link</a:t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15"/>
          <p:cNvGrpSpPr/>
          <p:nvPr/>
        </p:nvGrpSpPr>
        <p:grpSpPr>
          <a:xfrm>
            <a:off x="3295602" y="4528602"/>
            <a:ext cx="804997" cy="804997"/>
            <a:chOff x="0" y="0"/>
            <a:chExt cx="812800" cy="812800"/>
          </a:xfrm>
        </p:grpSpPr>
        <p:sp>
          <p:nvSpPr>
            <p:cNvPr id="157" name="Google Shape;157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15"/>
          <p:cNvSpPr txBox="1"/>
          <p:nvPr/>
        </p:nvSpPr>
        <p:spPr>
          <a:xfrm>
            <a:off x="3374544" y="46632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4348224" y="4226075"/>
            <a:ext cx="8335500" cy="14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2891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Chairs, 2026 </a:t>
            </a:r>
            <a:r>
              <a:rPr b="1" lang="en-US" sz="2891" u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Committee Income &amp; Expense Document</a:t>
            </a:r>
            <a:r>
              <a:rPr b="1" lang="en-US" sz="2891">
                <a:latin typeface="Poppins Medium"/>
                <a:ea typeface="Poppins Medium"/>
                <a:cs typeface="Poppins Medium"/>
                <a:sym typeface="Poppins Medium"/>
              </a:rPr>
              <a:t> links will be emailed out to you the week of January 18th</a:t>
            </a:r>
            <a:endParaRPr b="0" i="0" sz="11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5" title="Screen Shot 2025-09-07 at 5.52.08 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02200" y="2781575"/>
            <a:ext cx="2792203" cy="364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/>
          <p:nvPr/>
        </p:nvSpPr>
        <p:spPr>
          <a:xfrm>
            <a:off x="4572012" y="3602358"/>
            <a:ext cx="9324105" cy="5059442"/>
          </a:xfrm>
          <a:custGeom>
            <a:rect b="b" l="l" r="r" t="t"/>
            <a:pathLst>
              <a:path extrusionOk="0" h="5059442" w="9324105">
                <a:moveTo>
                  <a:pt x="0" y="0"/>
                </a:moveTo>
                <a:lnTo>
                  <a:pt x="9324106" y="0"/>
                </a:lnTo>
                <a:lnTo>
                  <a:pt x="9324106" y="5059442"/>
                </a:lnTo>
                <a:lnTo>
                  <a:pt x="0" y="50594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16"/>
          <p:cNvSpPr txBox="1"/>
          <p:nvPr/>
        </p:nvSpPr>
        <p:spPr>
          <a:xfrm>
            <a:off x="1125566" y="2043123"/>
            <a:ext cx="16539900" cy="12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1"/>
              <a:buFont typeface="Arial"/>
              <a:buNone/>
            </a:pPr>
            <a:r>
              <a:rPr b="1" i="0" lang="en-US" sz="35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here at </a:t>
            </a:r>
            <a:r>
              <a:rPr b="1" i="0" lang="en-US" sz="3561" u="none" cap="none" strike="noStrike">
                <a:solidFill>
                  <a:srgbClr val="A61C00"/>
                </a:solidFill>
                <a:latin typeface="Arial"/>
                <a:ea typeface="Arial"/>
                <a:cs typeface="Arial"/>
                <a:sym typeface="Arial"/>
              </a:rPr>
              <a:t>treasurer@flintdeltas.org</a:t>
            </a:r>
            <a:r>
              <a:rPr b="1" i="0" lang="en-US" sz="35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