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1: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1" name="Google Shape;111;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solidFill>
                <a:srgbClr val="FF0000"/>
              </a:solidFill>
            </a:endParaRPr>
          </a:p>
        </p:txBody>
      </p:sp>
      <p:sp>
        <p:nvSpPr>
          <p:cNvPr id="112" name="Google Shape;112;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c5dbd64159_3_10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g3c5dbd64159_3_10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g3c5dbd64159_3_20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8" name="Google Shape;178;g3c5dbd64159_3_20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c5dbd64159_3_30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5" name="Google Shape;185;g3c5dbd64159_3_30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g3c5dbd64159_3_40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g3c5dbd64159_3_40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0" name="Google Shape;200;p8: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p2: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4: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1" name="Google Shape;131;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rPr lang="en-US"/>
              <a:t>- </a:t>
            </a:r>
            <a:endParaRPr/>
          </a:p>
        </p:txBody>
      </p:sp>
      <p:sp>
        <p:nvSpPr>
          <p:cNvPr id="132" name="Google Shape;132;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5: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8" name="Google Shape;13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t/>
            </a:r>
            <a:endParaRPr/>
          </a:p>
        </p:txBody>
      </p:sp>
      <p:sp>
        <p:nvSpPr>
          <p:cNvPr id="139" name="Google Shape;139;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6: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5" name="Google Shape;14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6" name="Google Shape;14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2" name="Google Shape;152;p7: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g3c5dbd64159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8" name="Google Shape;158;g3c5dbd64159_0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g3c5dbd64159_3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4" name="Google Shape;164;g3c5dbd64159_3_0:notes"/>
          <p:cNvSpPr/>
          <p:nvPr>
            <p:ph idx="2" type="sldImg"/>
          </p:nvPr>
        </p:nvSpPr>
        <p:spPr>
          <a:xfrm>
            <a:off x="1371600" y="1143000"/>
            <a:ext cx="41148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9" name="Shape 19"/>
        <p:cNvGrpSpPr/>
        <p:nvPr/>
      </p:nvGrpSpPr>
      <p:grpSpPr>
        <a:xfrm>
          <a:off x="0" y="0"/>
          <a:ext cx="0" cy="0"/>
          <a:chOff x="0" y="0"/>
          <a:chExt cx="0" cy="0"/>
        </a:xfrm>
      </p:grpSpPr>
      <p:sp>
        <p:nvSpPr>
          <p:cNvPr id="20" name="Google Shape;20;p2"/>
          <p:cNvSpPr/>
          <p:nvPr/>
        </p:nvSpPr>
        <p:spPr>
          <a:xfrm>
            <a:off x="-2" y="4664147"/>
            <a:ext cx="9151089" cy="0"/>
          </a:xfrm>
          <a:prstGeom prst="rtTriangle">
            <a:avLst/>
          </a:prstGeom>
          <a:gradFill>
            <a:gsLst>
              <a:gs pos="0">
                <a:srgbClr val="AA1800"/>
              </a:gs>
              <a:gs pos="55000">
                <a:srgbClr val="F7583B"/>
              </a:gs>
              <a:gs pos="100000">
                <a:srgbClr val="AA1800"/>
              </a:gs>
            </a:gsLst>
            <a:lin ang="3000000" scaled="0"/>
          </a:gra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21" name="Google Shape;21;p2"/>
          <p:cNvSpPr txBox="1"/>
          <p:nvPr>
            <p:ph type="ctrTitle"/>
          </p:nvPr>
        </p:nvSpPr>
        <p:spPr>
          <a:xfrm>
            <a:off x="685800" y="1752601"/>
            <a:ext cx="7772400" cy="1829761"/>
          </a:xfrm>
          <a:prstGeom prst="rect">
            <a:avLst/>
          </a:prstGeom>
          <a:noFill/>
          <a:ln>
            <a:noFill/>
          </a:ln>
        </p:spPr>
        <p:txBody>
          <a:bodyPr anchorCtr="0" anchor="b" bIns="45700" lIns="91425" spcFirstLastPara="1" rIns="91425" wrap="square" tIns="45700">
            <a:normAutofit/>
          </a:bodyPr>
          <a:lstStyle>
            <a:lvl1pPr lvl="0" algn="r">
              <a:lnSpc>
                <a:spcPct val="100000"/>
              </a:lnSpc>
              <a:spcBef>
                <a:spcPts val="0"/>
              </a:spcBef>
              <a:spcAft>
                <a:spcPts val="0"/>
              </a:spcAft>
              <a:buClr>
                <a:schemeClr val="dk2"/>
              </a:buClr>
              <a:buSzPts val="4800"/>
              <a:buFont typeface="Lucida Sans"/>
              <a:buNone/>
              <a:defRPr b="1" sz="4800">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2"/>
          <p:cNvSpPr txBox="1"/>
          <p:nvPr>
            <p:ph idx="1" type="subTitle"/>
          </p:nvPr>
        </p:nvSpPr>
        <p:spPr>
          <a:xfrm>
            <a:off x="685800" y="3611607"/>
            <a:ext cx="7772400" cy="1199704"/>
          </a:xfrm>
          <a:prstGeom prst="rect">
            <a:avLst/>
          </a:prstGeom>
          <a:noFill/>
          <a:ln>
            <a:noFill/>
          </a:ln>
        </p:spPr>
        <p:txBody>
          <a:bodyPr anchorCtr="0" anchor="t" bIns="45700" lIns="45700" spcFirstLastPara="1" rIns="45700" wrap="square" tIns="45700">
            <a:normAutofit/>
          </a:bodyPr>
          <a:lstStyle>
            <a:lvl1pPr lvl="0" marR="64008" algn="r">
              <a:lnSpc>
                <a:spcPct val="100000"/>
              </a:lnSpc>
              <a:spcBef>
                <a:spcPts val="400"/>
              </a:spcBef>
              <a:spcAft>
                <a:spcPts val="0"/>
              </a:spcAft>
              <a:buSzPts val="1836"/>
              <a:buNone/>
              <a:defRPr>
                <a:solidFill>
                  <a:schemeClr val="dk2"/>
                </a:solidFill>
              </a:defRPr>
            </a:lvl1pPr>
            <a:lvl2pPr lvl="1" algn="ctr">
              <a:lnSpc>
                <a:spcPct val="100000"/>
              </a:lnSpc>
              <a:spcBef>
                <a:spcPts val="324"/>
              </a:spcBef>
              <a:spcAft>
                <a:spcPts val="0"/>
              </a:spcAft>
              <a:buSzPts val="1800"/>
              <a:buNone/>
              <a:defRPr/>
            </a:lvl2pPr>
            <a:lvl3pPr lvl="2" algn="ctr">
              <a:lnSpc>
                <a:spcPct val="100000"/>
              </a:lnSpc>
              <a:spcBef>
                <a:spcPts val="350"/>
              </a:spcBef>
              <a:spcAft>
                <a:spcPts val="0"/>
              </a:spcAft>
              <a:buSzPts val="1800"/>
              <a:buNone/>
              <a:defRPr/>
            </a:lvl3pPr>
            <a:lvl4pPr lvl="3" algn="ctr">
              <a:lnSpc>
                <a:spcPct val="100000"/>
              </a:lnSpc>
              <a:spcBef>
                <a:spcPts val="350"/>
              </a:spcBef>
              <a:spcAft>
                <a:spcPts val="0"/>
              </a:spcAft>
              <a:buSzPts val="1800"/>
              <a:buNone/>
              <a:defRPr/>
            </a:lvl4pPr>
            <a:lvl5pPr lvl="4" algn="ctr">
              <a:lnSpc>
                <a:spcPct val="100000"/>
              </a:lnSpc>
              <a:spcBef>
                <a:spcPts val="350"/>
              </a:spcBef>
              <a:spcAft>
                <a:spcPts val="0"/>
              </a:spcAft>
              <a:buSzPts val="1800"/>
              <a:buNone/>
              <a:defRPr/>
            </a:lvl5pPr>
            <a:lvl6pPr lvl="5" algn="ctr">
              <a:lnSpc>
                <a:spcPct val="100000"/>
              </a:lnSpc>
              <a:spcBef>
                <a:spcPts val="350"/>
              </a:spcBef>
              <a:spcAft>
                <a:spcPts val="0"/>
              </a:spcAft>
              <a:buSzPts val="1800"/>
              <a:buNone/>
              <a:defRPr/>
            </a:lvl6pPr>
            <a:lvl7pPr lvl="6" algn="ctr">
              <a:lnSpc>
                <a:spcPct val="100000"/>
              </a:lnSpc>
              <a:spcBef>
                <a:spcPts val="350"/>
              </a:spcBef>
              <a:spcAft>
                <a:spcPts val="0"/>
              </a:spcAft>
              <a:buSzPts val="1800"/>
              <a:buNone/>
              <a:defRPr/>
            </a:lvl7pPr>
            <a:lvl8pPr lvl="7" algn="ctr">
              <a:lnSpc>
                <a:spcPct val="100000"/>
              </a:lnSpc>
              <a:spcBef>
                <a:spcPts val="350"/>
              </a:spcBef>
              <a:spcAft>
                <a:spcPts val="0"/>
              </a:spcAft>
              <a:buSzPts val="1800"/>
              <a:buNone/>
              <a:defRPr/>
            </a:lvl8pPr>
            <a:lvl9pPr lvl="8" algn="ctr">
              <a:lnSpc>
                <a:spcPct val="100000"/>
              </a:lnSpc>
              <a:spcBef>
                <a:spcPts val="350"/>
              </a:spcBef>
              <a:spcAft>
                <a:spcPts val="0"/>
              </a:spcAft>
              <a:buSzPts val="1800"/>
              <a:buNone/>
              <a:defRPr/>
            </a:lvl9pPr>
          </a:lstStyle>
          <a:p/>
        </p:txBody>
      </p:sp>
      <p:grpSp>
        <p:nvGrpSpPr>
          <p:cNvPr id="23" name="Google Shape;23;p2"/>
          <p:cNvGrpSpPr/>
          <p:nvPr/>
        </p:nvGrpSpPr>
        <p:grpSpPr>
          <a:xfrm>
            <a:off x="-3765" y="4953000"/>
            <a:ext cx="9147765" cy="1912088"/>
            <a:chOff x="-3765" y="4832896"/>
            <a:chExt cx="9147765" cy="2032192"/>
          </a:xfrm>
        </p:grpSpPr>
        <p:sp>
          <p:nvSpPr>
            <p:cNvPr id="24" name="Google Shape;24;p2"/>
            <p:cNvSpPr/>
            <p:nvPr/>
          </p:nvSpPr>
          <p:spPr>
            <a:xfrm>
              <a:off x="1687513" y="4832896"/>
              <a:ext cx="7456487" cy="518816"/>
            </a:xfrm>
            <a:custGeom>
              <a:rect b="b" l="l" r="r" t="t"/>
              <a:pathLst>
                <a:path extrusionOk="0" h="367" w="4697">
                  <a:moveTo>
                    <a:pt x="4697" y="0"/>
                  </a:moveTo>
                  <a:lnTo>
                    <a:pt x="4697" y="367"/>
                  </a:lnTo>
                  <a:lnTo>
                    <a:pt x="0" y="218"/>
                  </a:lnTo>
                  <a:lnTo>
                    <a:pt x="4697" y="0"/>
                  </a:lnTo>
                  <a:close/>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5" name="Google Shape;25;p2"/>
            <p:cNvSpPr/>
            <p:nvPr/>
          </p:nvSpPr>
          <p:spPr>
            <a:xfrm>
              <a:off x="35443" y="5135526"/>
              <a:ext cx="9108557" cy="838200"/>
            </a:xfrm>
            <a:custGeom>
              <a:rect b="b" l="l" r="r" t="t"/>
              <a:pathLst>
                <a:path extrusionOk="0" h="528" w="5760">
                  <a:moveTo>
                    <a:pt x="0" y="0"/>
                  </a:moveTo>
                  <a:lnTo>
                    <a:pt x="5760" y="0"/>
                  </a:lnTo>
                  <a:lnTo>
                    <a:pt x="5760" y="528"/>
                  </a:lnTo>
                  <a:lnTo>
                    <a:pt x="48" y="0"/>
                  </a:lnTo>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26" name="Google Shape;26;p2"/>
            <p:cNvSpPr/>
            <p:nvPr/>
          </p:nvSpPr>
          <p:spPr>
            <a:xfrm>
              <a:off x="0" y="4883888"/>
              <a:ext cx="9144000" cy="1981200"/>
            </a:xfrm>
            <a:custGeom>
              <a:rect b="b" l="l" r="r" t="t"/>
              <a:pathLst>
                <a:path extrusionOk="0" h="1248" w="5760">
                  <a:moveTo>
                    <a:pt x="0" y="0"/>
                  </a:moveTo>
                  <a:lnTo>
                    <a:pt x="0" y="1248"/>
                  </a:lnTo>
                  <a:lnTo>
                    <a:pt x="5760" y="1248"/>
                  </a:lnTo>
                  <a:lnTo>
                    <a:pt x="5760" y="528"/>
                  </a:lnTo>
                  <a:lnTo>
                    <a:pt x="0" y="0"/>
                  </a:lnTo>
                  <a:close/>
                </a:path>
              </a:pathLst>
            </a:cu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27" name="Google Shape;27;p2"/>
            <p:cNvCxnSpPr/>
            <p:nvPr/>
          </p:nvCxnSpPr>
          <p:spPr>
            <a:xfrm>
              <a:off x="-3765" y="4880373"/>
              <a:ext cx="9147765" cy="839943"/>
            </a:xfrm>
            <a:prstGeom prst="straightConnector1">
              <a:avLst/>
            </a:prstGeom>
            <a:noFill/>
            <a:ln cap="flat" cmpd="sng" w="12050">
              <a:solidFill>
                <a:srgbClr val="E49A90"/>
              </a:solidFill>
              <a:prstDash val="solid"/>
              <a:miter lim="800000"/>
              <a:headEnd len="sm" w="sm" type="none"/>
              <a:tailEnd len="sm" w="sm" type="none"/>
            </a:ln>
          </p:spPr>
        </p:cxnSp>
      </p:grpSp>
      <p:sp>
        <p:nvSpPr>
          <p:cNvPr id="28" name="Google Shape;28;p2"/>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rgbClr val="FFFFFF"/>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solidFill>
                  <a:srgbClr val="F7E8E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rgbClr val="FFFFFF"/>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showMasterSp="0" type="picTx">
  <p:cSld name="PICTURE_WITH_CAPTION_TEXT">
    <p:bg>
      <p:bgPr>
        <a:gradFill>
          <a:gsLst>
            <a:gs pos="0">
              <a:srgbClr val="B1B1B1"/>
            </a:gs>
            <a:gs pos="40000">
              <a:srgbClr val="9E9E9E"/>
            </a:gs>
            <a:gs pos="100000">
              <a:schemeClr val="dk1"/>
            </a:gs>
          </a:gsLst>
          <a:path path="circle">
            <a:fillToRect b="100%" l="100%" r="0%" t="0%"/>
          </a:path>
          <a:tileRect b="0%" l="0%" r="-100%" t="-100%"/>
        </a:gradFill>
      </p:bgPr>
    </p:bg>
    <p:spTree>
      <p:nvGrpSpPr>
        <p:cNvPr id="84" name="Shape 84"/>
        <p:cNvGrpSpPr/>
        <p:nvPr/>
      </p:nvGrpSpPr>
      <p:grpSpPr>
        <a:xfrm>
          <a:off x="0" y="0"/>
          <a:ext cx="0" cy="0"/>
          <a:chOff x="0" y="0"/>
          <a:chExt cx="0" cy="0"/>
        </a:xfrm>
      </p:grpSpPr>
      <p:sp>
        <p:nvSpPr>
          <p:cNvPr id="85" name="Google Shape;85;p11"/>
          <p:cNvSpPr txBox="1"/>
          <p:nvPr>
            <p:ph idx="1" type="body"/>
          </p:nvPr>
        </p:nvSpPr>
        <p:spPr>
          <a:xfrm>
            <a:off x="1141232" y="5443402"/>
            <a:ext cx="7162800" cy="648232"/>
          </a:xfrm>
          <a:prstGeom prst="rect">
            <a:avLst/>
          </a:prstGeom>
          <a:noFill/>
          <a:ln>
            <a:noFill/>
          </a:ln>
        </p:spPr>
        <p:txBody>
          <a:bodyPr anchorCtr="0" anchor="t" bIns="45700" lIns="91425" spcFirstLastPara="1" rIns="91425" wrap="square" tIns="0">
            <a:normAutofit/>
          </a:bodyPr>
          <a:lstStyle>
            <a:lvl1pPr indent="-228600" lvl="0" marL="457200" marR="18288" algn="r">
              <a:lnSpc>
                <a:spcPct val="100000"/>
              </a:lnSpc>
              <a:spcBef>
                <a:spcPts val="400"/>
              </a:spcBef>
              <a:spcAft>
                <a:spcPts val="0"/>
              </a:spcAft>
              <a:buSzPts val="952"/>
              <a:buNone/>
              <a:defRPr sz="1400"/>
            </a:lvl1pPr>
            <a:lvl2pPr indent="-304800" lvl="1" marL="914400" algn="l">
              <a:lnSpc>
                <a:spcPct val="100000"/>
              </a:lnSpc>
              <a:spcBef>
                <a:spcPts val="324"/>
              </a:spcBef>
              <a:spcAft>
                <a:spcPts val="0"/>
              </a:spcAft>
              <a:buSzPts val="1200"/>
              <a:buChar char="◦"/>
              <a:defRPr sz="1200"/>
            </a:lvl2pPr>
            <a:lvl3pPr indent="-292100" lvl="2" marL="1371600" algn="l">
              <a:lnSpc>
                <a:spcPct val="100000"/>
              </a:lnSpc>
              <a:spcBef>
                <a:spcPts val="350"/>
              </a:spcBef>
              <a:spcAft>
                <a:spcPts val="0"/>
              </a:spcAft>
              <a:buSzPts val="1000"/>
              <a:buChar char="●"/>
              <a:defRPr sz="1000"/>
            </a:lvl3pPr>
            <a:lvl4pPr indent="-285750" lvl="3" marL="1828800" algn="l">
              <a:lnSpc>
                <a:spcPct val="100000"/>
              </a:lnSpc>
              <a:spcBef>
                <a:spcPts val="350"/>
              </a:spcBef>
              <a:spcAft>
                <a:spcPts val="0"/>
              </a:spcAft>
              <a:buSzPts val="900"/>
              <a:buChar char="●"/>
              <a:defRPr sz="900"/>
            </a:lvl4pPr>
            <a:lvl5pPr indent="-285750" lvl="4" marL="2286000" algn="l">
              <a:lnSpc>
                <a:spcPct val="100000"/>
              </a:lnSpc>
              <a:spcBef>
                <a:spcPts val="350"/>
              </a:spcBef>
              <a:spcAft>
                <a:spcPts val="0"/>
              </a:spcAft>
              <a:buSzPts val="900"/>
              <a:buChar char="●"/>
              <a:defRPr sz="9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86" name="Google Shape;86;p11"/>
          <p:cNvSpPr/>
          <p:nvPr>
            <p:ph idx="2" type="pic"/>
          </p:nvPr>
        </p:nvSpPr>
        <p:spPr>
          <a:xfrm>
            <a:off x="228600" y="189968"/>
            <a:ext cx="8686800" cy="4389120"/>
          </a:xfrm>
          <a:prstGeom prst="rect">
            <a:avLst/>
          </a:prstGeom>
          <a:solidFill>
            <a:schemeClr val="dk2"/>
          </a:solidFill>
          <a:ln cap="flat" cmpd="sng" w="9525">
            <a:solidFill>
              <a:schemeClr val="dk1"/>
            </a:solidFill>
            <a:prstDash val="solid"/>
            <a:round/>
            <a:headEnd len="sm" w="sm" type="none"/>
            <a:tailEnd len="sm" w="sm" type="none"/>
          </a:ln>
        </p:spPr>
      </p:sp>
      <p:sp>
        <p:nvSpPr>
          <p:cNvPr id="87" name="Google Shape;87;p11"/>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11"/>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11"/>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90" name="Google Shape;90;p11"/>
          <p:cNvSpPr txBox="1"/>
          <p:nvPr>
            <p:ph type="title"/>
          </p:nvPr>
        </p:nvSpPr>
        <p:spPr>
          <a:xfrm>
            <a:off x="228600" y="4865122"/>
            <a:ext cx="8075432" cy="562672"/>
          </a:xfrm>
          <a:prstGeom prst="rect">
            <a:avLst/>
          </a:prstGeom>
          <a:noFill/>
          <a:ln>
            <a:noFill/>
          </a:ln>
        </p:spPr>
        <p:txBody>
          <a:bodyPr anchorCtr="0" anchor="t" bIns="45700" lIns="91425" spcFirstLastPara="1" rIns="91425" wrap="square" tIns="45700">
            <a:normAutofit/>
          </a:bodyPr>
          <a:lstStyle>
            <a:lvl1pPr lvl="0" marR="0" algn="r">
              <a:lnSpc>
                <a:spcPct val="100000"/>
              </a:lnSpc>
              <a:spcBef>
                <a:spcPts val="0"/>
              </a:spcBef>
              <a:spcAft>
                <a:spcPts val="0"/>
              </a:spcAft>
              <a:buClr>
                <a:schemeClr val="accent1"/>
              </a:buClr>
              <a:buSzPts val="3000"/>
              <a:buFont typeface="Lucida Sans"/>
              <a:buNone/>
              <a:defRPr b="0" sz="30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11"/>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2" name="Google Shape;92;p11"/>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3" name="Google Shape;93;p11"/>
          <p:cNvSpPr/>
          <p:nvPr/>
        </p:nvSpPr>
        <p:spPr>
          <a:xfrm>
            <a:off x="-6042" y="5791253"/>
            <a:ext cx="3402314" cy="1080868"/>
          </a:xfrm>
          <a:prstGeom prst="rtTriangle">
            <a:avLst/>
          </a:prstGeom>
          <a:blipFill rotWithShape="1">
            <a:blip r:embed="rId2">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94" name="Google Shape;94;p11"/>
          <p:cNvCxnSpPr/>
          <p:nvPr/>
        </p:nvCxnSpPr>
        <p:spPr>
          <a:xfrm>
            <a:off x="-9237" y="5787738"/>
            <a:ext cx="3405509" cy="1084383"/>
          </a:xfrm>
          <a:prstGeom prst="straightConnector1">
            <a:avLst/>
          </a:prstGeom>
          <a:noFill/>
          <a:ln cap="flat" cmpd="sng" w="12050">
            <a:solidFill>
              <a:srgbClr val="E49A90"/>
            </a:solidFill>
            <a:prstDash val="solid"/>
            <a:miter lim="800000"/>
            <a:headEnd len="sm" w="sm" type="none"/>
            <a:tailEnd len="sm" w="sm" type="none"/>
          </a:ln>
        </p:spPr>
      </p:cxnSp>
      <p:sp>
        <p:nvSpPr>
          <p:cNvPr id="95" name="Google Shape;95;p11"/>
          <p:cNvSpPr/>
          <p:nvPr/>
        </p:nvSpPr>
        <p:spPr>
          <a:xfrm>
            <a:off x="8664112" y="4988440"/>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49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96" name="Google Shape;96;p11"/>
          <p:cNvSpPr/>
          <p:nvPr/>
        </p:nvSpPr>
        <p:spPr>
          <a:xfrm>
            <a:off x="8477696" y="4988440"/>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49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97" name="Shape 97"/>
        <p:cNvGrpSpPr/>
        <p:nvPr/>
      </p:nvGrpSpPr>
      <p:grpSpPr>
        <a:xfrm>
          <a:off x="0" y="0"/>
          <a:ext cx="0" cy="0"/>
          <a:chOff x="0" y="0"/>
          <a:chExt cx="0" cy="0"/>
        </a:xfrm>
      </p:grpSpPr>
      <p:sp>
        <p:nvSpPr>
          <p:cNvPr id="98" name="Google Shape;98;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9" name="Google Shape;99;p12"/>
          <p:cNvSpPr txBox="1"/>
          <p:nvPr>
            <p:ph idx="1" type="body"/>
          </p:nvPr>
        </p:nvSpPr>
        <p:spPr>
          <a:xfrm rot="5400000">
            <a:off x="2378965" y="-440435"/>
            <a:ext cx="4386071" cy="8229600"/>
          </a:xfrm>
          <a:prstGeom prst="rect">
            <a:avLst/>
          </a:prstGeom>
          <a:noFill/>
          <a:ln>
            <a:noFill/>
          </a:ln>
        </p:spPr>
        <p:txBody>
          <a:bodyPr anchorCtr="0" anchor="t" bIns="45700" lIns="91425" spcFirstLastPara="1" rIns="91425" wrap="square" tIns="45700">
            <a:normAutofit/>
          </a:bodyPr>
          <a:lstStyle>
            <a:lvl1pPr indent="-306324" lvl="0" marL="457200" algn="l">
              <a:lnSpc>
                <a:spcPct val="100000"/>
              </a:lnSpc>
              <a:spcBef>
                <a:spcPts val="400"/>
              </a:spcBef>
              <a:spcAft>
                <a:spcPts val="0"/>
              </a:spcAft>
              <a:buSzPts val="1224"/>
              <a:buChar char="?"/>
              <a:defRPr/>
            </a:lvl1pPr>
            <a:lvl2pPr indent="-342900" lvl="1" marL="914400" algn="l">
              <a:lnSpc>
                <a:spcPct val="100000"/>
              </a:lnSpc>
              <a:spcBef>
                <a:spcPts val="324"/>
              </a:spcBef>
              <a:spcAft>
                <a:spcPts val="0"/>
              </a:spcAft>
              <a:buSzPts val="1800"/>
              <a:buChar char="◦"/>
              <a:defRPr/>
            </a:lvl2pPr>
            <a:lvl3pPr indent="-342900" lvl="2" marL="1371600" algn="l">
              <a:lnSpc>
                <a:spcPct val="100000"/>
              </a:lnSpc>
              <a:spcBef>
                <a:spcPts val="350"/>
              </a:spcBef>
              <a:spcAft>
                <a:spcPts val="0"/>
              </a:spcAft>
              <a:buSzPts val="1800"/>
              <a:buChar char="●"/>
              <a:defRPr/>
            </a:lvl3pPr>
            <a:lvl4pPr indent="-342900" lvl="3" marL="1828800" algn="l">
              <a:lnSpc>
                <a:spcPct val="100000"/>
              </a:lnSpc>
              <a:spcBef>
                <a:spcPts val="350"/>
              </a:spcBef>
              <a:spcAft>
                <a:spcPts val="0"/>
              </a:spcAft>
              <a:buSzPts val="1800"/>
              <a:buChar char="●"/>
              <a:defRPr/>
            </a:lvl4pPr>
            <a:lvl5pPr indent="-342900" lvl="4" marL="2286000" algn="l">
              <a:lnSpc>
                <a:spcPct val="100000"/>
              </a:lnSpc>
              <a:spcBef>
                <a:spcPts val="350"/>
              </a:spcBef>
              <a:spcAft>
                <a:spcPts val="0"/>
              </a:spcAft>
              <a:buSzPts val="1800"/>
              <a:buChar char="●"/>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100" name="Google Shape;100;p12"/>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12"/>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2" name="Google Shape;102;p12"/>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03" name="Shape 103"/>
        <p:cNvGrpSpPr/>
        <p:nvPr/>
      </p:nvGrpSpPr>
      <p:grpSpPr>
        <a:xfrm>
          <a:off x="0" y="0"/>
          <a:ext cx="0" cy="0"/>
          <a:chOff x="0" y="0"/>
          <a:chExt cx="0" cy="0"/>
        </a:xfrm>
      </p:grpSpPr>
      <p:sp>
        <p:nvSpPr>
          <p:cNvPr id="104" name="Google Shape;104;p13"/>
          <p:cNvSpPr txBox="1"/>
          <p:nvPr>
            <p:ph type="title"/>
          </p:nvPr>
        </p:nvSpPr>
        <p:spPr>
          <a:xfrm rot="5400000">
            <a:off x="4936367" y="2182286"/>
            <a:ext cx="5592761" cy="177747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5" name="Google Shape;105;p13"/>
          <p:cNvSpPr txBox="1"/>
          <p:nvPr>
            <p:ph idx="1" type="body"/>
          </p:nvPr>
        </p:nvSpPr>
        <p:spPr>
          <a:xfrm rot="5400000">
            <a:off x="823120" y="-91279"/>
            <a:ext cx="5592760" cy="6324600"/>
          </a:xfrm>
          <a:prstGeom prst="rect">
            <a:avLst/>
          </a:prstGeom>
          <a:noFill/>
          <a:ln>
            <a:noFill/>
          </a:ln>
        </p:spPr>
        <p:txBody>
          <a:bodyPr anchorCtr="0" anchor="t" bIns="45700" lIns="91425" spcFirstLastPara="1" rIns="91425" wrap="square" tIns="45700">
            <a:normAutofit/>
          </a:bodyPr>
          <a:lstStyle>
            <a:lvl1pPr indent="-306324" lvl="0" marL="457200" algn="l">
              <a:lnSpc>
                <a:spcPct val="100000"/>
              </a:lnSpc>
              <a:spcBef>
                <a:spcPts val="400"/>
              </a:spcBef>
              <a:spcAft>
                <a:spcPts val="0"/>
              </a:spcAft>
              <a:buSzPts val="1224"/>
              <a:buChar char="?"/>
              <a:defRPr/>
            </a:lvl1pPr>
            <a:lvl2pPr indent="-342900" lvl="1" marL="914400" algn="l">
              <a:lnSpc>
                <a:spcPct val="100000"/>
              </a:lnSpc>
              <a:spcBef>
                <a:spcPts val="324"/>
              </a:spcBef>
              <a:spcAft>
                <a:spcPts val="0"/>
              </a:spcAft>
              <a:buSzPts val="1800"/>
              <a:buChar char="◦"/>
              <a:defRPr/>
            </a:lvl2pPr>
            <a:lvl3pPr indent="-342900" lvl="2" marL="1371600" algn="l">
              <a:lnSpc>
                <a:spcPct val="100000"/>
              </a:lnSpc>
              <a:spcBef>
                <a:spcPts val="350"/>
              </a:spcBef>
              <a:spcAft>
                <a:spcPts val="0"/>
              </a:spcAft>
              <a:buSzPts val="1800"/>
              <a:buChar char="●"/>
              <a:defRPr/>
            </a:lvl3pPr>
            <a:lvl4pPr indent="-342900" lvl="3" marL="1828800" algn="l">
              <a:lnSpc>
                <a:spcPct val="100000"/>
              </a:lnSpc>
              <a:spcBef>
                <a:spcPts val="350"/>
              </a:spcBef>
              <a:spcAft>
                <a:spcPts val="0"/>
              </a:spcAft>
              <a:buSzPts val="1800"/>
              <a:buChar char="●"/>
              <a:defRPr/>
            </a:lvl4pPr>
            <a:lvl5pPr indent="-342900" lvl="4" marL="2286000" algn="l">
              <a:lnSpc>
                <a:spcPct val="100000"/>
              </a:lnSpc>
              <a:spcBef>
                <a:spcPts val="350"/>
              </a:spcBef>
              <a:spcAft>
                <a:spcPts val="0"/>
              </a:spcAft>
              <a:buSzPts val="1800"/>
              <a:buChar char="●"/>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106" name="Google Shape;106;p1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1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8" name="Google Shape;108;p1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over Text" type="objOverTx">
  <p:cSld name="OBJECT_OVER_TEXT">
    <p:spTree>
      <p:nvGrpSpPr>
        <p:cNvPr id="31" name="Shape 31"/>
        <p:cNvGrpSpPr/>
        <p:nvPr/>
      </p:nvGrpSpPr>
      <p:grpSpPr>
        <a:xfrm>
          <a:off x="0" y="0"/>
          <a:ext cx="0" cy="0"/>
          <a:chOff x="0" y="0"/>
          <a:chExt cx="0" cy="0"/>
        </a:xfrm>
      </p:grpSpPr>
      <p:sp>
        <p:nvSpPr>
          <p:cNvPr id="32" name="Google Shape;3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3"/>
          <p:cNvSpPr txBox="1"/>
          <p:nvPr>
            <p:ph idx="1" type="body"/>
          </p:nvPr>
        </p:nvSpPr>
        <p:spPr>
          <a:xfrm>
            <a:off x="457200" y="1600200"/>
            <a:ext cx="8229600" cy="2185988"/>
          </a:xfrm>
          <a:prstGeom prst="rect">
            <a:avLst/>
          </a:prstGeom>
          <a:noFill/>
          <a:ln>
            <a:noFill/>
          </a:ln>
        </p:spPr>
        <p:txBody>
          <a:bodyPr anchorCtr="0" anchor="t" bIns="45700" lIns="91425" spcFirstLastPara="1" rIns="91425" wrap="square" tIns="45700">
            <a:normAutofit/>
          </a:bodyPr>
          <a:lstStyle>
            <a:lvl1pPr indent="-306324" lvl="0" marL="457200" algn="l">
              <a:lnSpc>
                <a:spcPct val="100000"/>
              </a:lnSpc>
              <a:spcBef>
                <a:spcPts val="400"/>
              </a:spcBef>
              <a:spcAft>
                <a:spcPts val="0"/>
              </a:spcAft>
              <a:buSzPts val="1224"/>
              <a:buChar char="?"/>
              <a:defRPr/>
            </a:lvl1pPr>
            <a:lvl2pPr indent="-342900" lvl="1" marL="914400" algn="l">
              <a:lnSpc>
                <a:spcPct val="100000"/>
              </a:lnSpc>
              <a:spcBef>
                <a:spcPts val="324"/>
              </a:spcBef>
              <a:spcAft>
                <a:spcPts val="0"/>
              </a:spcAft>
              <a:buSzPts val="1800"/>
              <a:buChar char="◦"/>
              <a:defRPr/>
            </a:lvl2pPr>
            <a:lvl3pPr indent="-342900" lvl="2" marL="1371600" algn="l">
              <a:lnSpc>
                <a:spcPct val="100000"/>
              </a:lnSpc>
              <a:spcBef>
                <a:spcPts val="350"/>
              </a:spcBef>
              <a:spcAft>
                <a:spcPts val="0"/>
              </a:spcAft>
              <a:buSzPts val="1800"/>
              <a:buChar char="●"/>
              <a:defRPr/>
            </a:lvl3pPr>
            <a:lvl4pPr indent="-342900" lvl="3" marL="1828800" algn="l">
              <a:lnSpc>
                <a:spcPct val="100000"/>
              </a:lnSpc>
              <a:spcBef>
                <a:spcPts val="350"/>
              </a:spcBef>
              <a:spcAft>
                <a:spcPts val="0"/>
              </a:spcAft>
              <a:buSzPts val="1800"/>
              <a:buChar char="●"/>
              <a:defRPr/>
            </a:lvl4pPr>
            <a:lvl5pPr indent="-342900" lvl="4" marL="2286000" algn="l">
              <a:lnSpc>
                <a:spcPct val="100000"/>
              </a:lnSpc>
              <a:spcBef>
                <a:spcPts val="350"/>
              </a:spcBef>
              <a:spcAft>
                <a:spcPts val="0"/>
              </a:spcAft>
              <a:buSzPts val="1800"/>
              <a:buChar char="●"/>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34" name="Google Shape;34;p3"/>
          <p:cNvSpPr txBox="1"/>
          <p:nvPr>
            <p:ph idx="2" type="body"/>
          </p:nvPr>
        </p:nvSpPr>
        <p:spPr>
          <a:xfrm>
            <a:off x="457200" y="3938588"/>
            <a:ext cx="8229600" cy="2187575"/>
          </a:xfrm>
          <a:prstGeom prst="rect">
            <a:avLst/>
          </a:prstGeom>
          <a:noFill/>
          <a:ln>
            <a:noFill/>
          </a:ln>
        </p:spPr>
        <p:txBody>
          <a:bodyPr anchorCtr="0" anchor="t" bIns="45700" lIns="91425" spcFirstLastPara="1" rIns="91425" wrap="square" tIns="45700">
            <a:normAutofit/>
          </a:bodyPr>
          <a:lstStyle>
            <a:lvl1pPr indent="-306324" lvl="0" marL="457200" algn="l">
              <a:lnSpc>
                <a:spcPct val="100000"/>
              </a:lnSpc>
              <a:spcBef>
                <a:spcPts val="400"/>
              </a:spcBef>
              <a:spcAft>
                <a:spcPts val="0"/>
              </a:spcAft>
              <a:buSzPts val="1224"/>
              <a:buChar char="?"/>
              <a:defRPr/>
            </a:lvl1pPr>
            <a:lvl2pPr indent="-342900" lvl="1" marL="914400" algn="l">
              <a:lnSpc>
                <a:spcPct val="100000"/>
              </a:lnSpc>
              <a:spcBef>
                <a:spcPts val="324"/>
              </a:spcBef>
              <a:spcAft>
                <a:spcPts val="0"/>
              </a:spcAft>
              <a:buSzPts val="1800"/>
              <a:buChar char="◦"/>
              <a:defRPr/>
            </a:lvl2pPr>
            <a:lvl3pPr indent="-342900" lvl="2" marL="1371600" algn="l">
              <a:lnSpc>
                <a:spcPct val="100000"/>
              </a:lnSpc>
              <a:spcBef>
                <a:spcPts val="350"/>
              </a:spcBef>
              <a:spcAft>
                <a:spcPts val="0"/>
              </a:spcAft>
              <a:buSzPts val="1800"/>
              <a:buChar char="●"/>
              <a:defRPr/>
            </a:lvl3pPr>
            <a:lvl4pPr indent="-342900" lvl="3" marL="1828800" algn="l">
              <a:lnSpc>
                <a:spcPct val="100000"/>
              </a:lnSpc>
              <a:spcBef>
                <a:spcPts val="350"/>
              </a:spcBef>
              <a:spcAft>
                <a:spcPts val="0"/>
              </a:spcAft>
              <a:buSzPts val="1800"/>
              <a:buChar char="●"/>
              <a:defRPr/>
            </a:lvl4pPr>
            <a:lvl5pPr indent="-342900" lvl="4" marL="2286000" algn="l">
              <a:lnSpc>
                <a:spcPct val="100000"/>
              </a:lnSpc>
              <a:spcBef>
                <a:spcPts val="350"/>
              </a:spcBef>
              <a:spcAft>
                <a:spcPts val="0"/>
              </a:spcAft>
              <a:buSzPts val="1800"/>
              <a:buChar char="●"/>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35" name="Google Shape;35;p3"/>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3"/>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3"/>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8" name="Shape 38"/>
        <p:cNvGrpSpPr/>
        <p:nvPr/>
      </p:nvGrpSpPr>
      <p:grpSpPr>
        <a:xfrm>
          <a:off x="0" y="0"/>
          <a:ext cx="0" cy="0"/>
          <a:chOff x="0" y="0"/>
          <a:chExt cx="0" cy="0"/>
        </a:xfrm>
      </p:grpSpPr>
      <p:sp>
        <p:nvSpPr>
          <p:cNvPr id="39" name="Google Shape;39;p4"/>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06324" lvl="0" marL="457200" algn="l">
              <a:lnSpc>
                <a:spcPct val="100000"/>
              </a:lnSpc>
              <a:spcBef>
                <a:spcPts val="400"/>
              </a:spcBef>
              <a:spcAft>
                <a:spcPts val="0"/>
              </a:spcAft>
              <a:buSzPts val="1224"/>
              <a:buChar char="?"/>
              <a:defRPr/>
            </a:lvl1pPr>
            <a:lvl2pPr indent="-342900" lvl="1" marL="914400" algn="l">
              <a:lnSpc>
                <a:spcPct val="100000"/>
              </a:lnSpc>
              <a:spcBef>
                <a:spcPts val="324"/>
              </a:spcBef>
              <a:spcAft>
                <a:spcPts val="0"/>
              </a:spcAft>
              <a:buSzPts val="1800"/>
              <a:buChar char="◦"/>
              <a:defRPr/>
            </a:lvl2pPr>
            <a:lvl3pPr indent="-342900" lvl="2" marL="1371600" algn="l">
              <a:lnSpc>
                <a:spcPct val="100000"/>
              </a:lnSpc>
              <a:spcBef>
                <a:spcPts val="350"/>
              </a:spcBef>
              <a:spcAft>
                <a:spcPts val="0"/>
              </a:spcAft>
              <a:buSzPts val="1800"/>
              <a:buChar char="●"/>
              <a:defRPr/>
            </a:lvl3pPr>
            <a:lvl4pPr indent="-342900" lvl="3" marL="1828800" algn="l">
              <a:lnSpc>
                <a:spcPct val="100000"/>
              </a:lnSpc>
              <a:spcBef>
                <a:spcPts val="350"/>
              </a:spcBef>
              <a:spcAft>
                <a:spcPts val="0"/>
              </a:spcAft>
              <a:buSzPts val="1800"/>
              <a:buChar char="●"/>
              <a:defRPr/>
            </a:lvl4pPr>
            <a:lvl5pPr indent="-342900" lvl="4" marL="2286000" algn="l">
              <a:lnSpc>
                <a:spcPct val="100000"/>
              </a:lnSpc>
              <a:spcBef>
                <a:spcPts val="350"/>
              </a:spcBef>
              <a:spcAft>
                <a:spcPts val="0"/>
              </a:spcAft>
              <a:buSzPts val="1800"/>
              <a:buChar char="●"/>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40" name="Google Shape;40;p4"/>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4"/>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4"/>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43" name="Google Shape;43;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gradFill>
          <a:gsLst>
            <a:gs pos="0">
              <a:srgbClr val="B1B1B1"/>
            </a:gs>
            <a:gs pos="40000">
              <a:srgbClr val="9E9E9E"/>
            </a:gs>
            <a:gs pos="100000">
              <a:schemeClr val="dk1"/>
            </a:gs>
          </a:gsLst>
          <a:path path="circle">
            <a:fillToRect b="100%" l="100%" r="0%" t="0%"/>
          </a:path>
          <a:tileRect b="0%" l="0%" r="-100%" t="-100%"/>
        </a:gradFill>
      </p:bgPr>
    </p:bg>
    <p:spTree>
      <p:nvGrpSpPr>
        <p:cNvPr id="44" name="Shape 44"/>
        <p:cNvGrpSpPr/>
        <p:nvPr/>
      </p:nvGrpSpPr>
      <p:grpSpPr>
        <a:xfrm>
          <a:off x="0" y="0"/>
          <a:ext cx="0" cy="0"/>
          <a:chOff x="0" y="0"/>
          <a:chExt cx="0" cy="0"/>
        </a:xfrm>
      </p:grpSpPr>
      <p:sp>
        <p:nvSpPr>
          <p:cNvPr id="45" name="Google Shape;45;p5"/>
          <p:cNvSpPr txBox="1"/>
          <p:nvPr>
            <p:ph type="title"/>
          </p:nvPr>
        </p:nvSpPr>
        <p:spPr>
          <a:xfrm>
            <a:off x="722376" y="1059712"/>
            <a:ext cx="7772400" cy="1828800"/>
          </a:xfrm>
          <a:prstGeom prst="rect">
            <a:avLst/>
          </a:prstGeom>
          <a:noFill/>
          <a:ln>
            <a:noFill/>
          </a:ln>
        </p:spPr>
        <p:txBody>
          <a:bodyPr anchorCtr="0" anchor="b" bIns="45700" lIns="91425" spcFirstLastPara="1" rIns="91425" wrap="square" tIns="45700">
            <a:normAutofit/>
          </a:bodyPr>
          <a:lstStyle>
            <a:lvl1pPr lvl="0" algn="r">
              <a:lnSpc>
                <a:spcPct val="100000"/>
              </a:lnSpc>
              <a:spcBef>
                <a:spcPts val="0"/>
              </a:spcBef>
              <a:spcAft>
                <a:spcPts val="0"/>
              </a:spcAft>
              <a:buClr>
                <a:schemeClr val="lt2"/>
              </a:buClr>
              <a:buSzPts val="4800"/>
              <a:buFont typeface="Lucida Sans"/>
              <a:buNone/>
              <a:defRPr b="1" sz="48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5"/>
          <p:cNvSpPr txBox="1"/>
          <p:nvPr>
            <p:ph idx="1" type="body"/>
          </p:nvPr>
        </p:nvSpPr>
        <p:spPr>
          <a:xfrm>
            <a:off x="3922713" y="2931712"/>
            <a:ext cx="4572000" cy="1454888"/>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400"/>
              </a:spcBef>
              <a:spcAft>
                <a:spcPts val="0"/>
              </a:spcAft>
              <a:buSzPts val="1564"/>
              <a:buNone/>
              <a:defRPr sz="2300">
                <a:solidFill>
                  <a:schemeClr val="lt1"/>
                </a:solidFill>
              </a:defRPr>
            </a:lvl1pPr>
            <a:lvl2pPr indent="-228600" lvl="1" marL="914400" algn="l">
              <a:lnSpc>
                <a:spcPct val="100000"/>
              </a:lnSpc>
              <a:spcBef>
                <a:spcPts val="324"/>
              </a:spcBef>
              <a:spcAft>
                <a:spcPts val="0"/>
              </a:spcAft>
              <a:buSzPts val="1800"/>
              <a:buNone/>
              <a:defRPr sz="1800">
                <a:solidFill>
                  <a:schemeClr val="lt1"/>
                </a:solidFill>
              </a:defRPr>
            </a:lvl2pPr>
            <a:lvl3pPr indent="-228600" lvl="2" marL="1371600" algn="l">
              <a:lnSpc>
                <a:spcPct val="100000"/>
              </a:lnSpc>
              <a:spcBef>
                <a:spcPts val="350"/>
              </a:spcBef>
              <a:spcAft>
                <a:spcPts val="0"/>
              </a:spcAft>
              <a:buSzPts val="1600"/>
              <a:buNone/>
              <a:defRPr sz="1600">
                <a:solidFill>
                  <a:schemeClr val="lt1"/>
                </a:solidFill>
              </a:defRPr>
            </a:lvl3pPr>
            <a:lvl4pPr indent="-228600" lvl="3" marL="1828800" algn="l">
              <a:lnSpc>
                <a:spcPct val="100000"/>
              </a:lnSpc>
              <a:spcBef>
                <a:spcPts val="350"/>
              </a:spcBef>
              <a:spcAft>
                <a:spcPts val="0"/>
              </a:spcAft>
              <a:buSzPts val="1400"/>
              <a:buNone/>
              <a:defRPr sz="1400">
                <a:solidFill>
                  <a:schemeClr val="lt1"/>
                </a:solidFill>
              </a:defRPr>
            </a:lvl4pPr>
            <a:lvl5pPr indent="-228600" lvl="4" marL="2286000" algn="l">
              <a:lnSpc>
                <a:spcPct val="100000"/>
              </a:lnSpc>
              <a:spcBef>
                <a:spcPts val="350"/>
              </a:spcBef>
              <a:spcAft>
                <a:spcPts val="0"/>
              </a:spcAft>
              <a:buSzPts val="1400"/>
              <a:buNone/>
              <a:defRPr sz="1400">
                <a:solidFill>
                  <a:schemeClr val="lt1"/>
                </a:solidFill>
              </a:defRPr>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47" name="Google Shape;47;p5"/>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5"/>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50" name="Google Shape;50;p5"/>
          <p:cNvSpPr/>
          <p:nvPr/>
        </p:nvSpPr>
        <p:spPr>
          <a:xfrm>
            <a:off x="3636680" y="3005472"/>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49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
        <p:nvSpPr>
          <p:cNvPr id="51" name="Google Shape;51;p5"/>
          <p:cNvSpPr/>
          <p:nvPr/>
        </p:nvSpPr>
        <p:spPr>
          <a:xfrm>
            <a:off x="3450264" y="3005472"/>
            <a:ext cx="182880" cy="228600"/>
          </a:xfrm>
          <a:prstGeom prst="chevron">
            <a:avLst>
              <a:gd fmla="val 50000" name="adj"/>
            </a:avLst>
          </a:prstGeom>
          <a:gradFill>
            <a:gsLst>
              <a:gs pos="0">
                <a:srgbClr val="B93000"/>
              </a:gs>
              <a:gs pos="72000">
                <a:srgbClr val="EF5D43"/>
              </a:gs>
              <a:gs pos="100000">
                <a:srgbClr val="EF8475"/>
              </a:gs>
            </a:gsLst>
            <a:lin ang="16200000" scaled="0"/>
          </a:gradFill>
          <a:ln cap="rnd" cmpd="sng" w="9525">
            <a:solidFill>
              <a:srgbClr val="993410"/>
            </a:solidFill>
            <a:prstDash val="solid"/>
            <a:round/>
            <a:headEnd len="sm" w="sm" type="none"/>
            <a:tailEnd len="sm" w="sm" type="none"/>
          </a:ln>
          <a:effectLst>
            <a:outerShdw blurRad="50800" dir="5400000" dist="25400">
              <a:srgbClr val="000000">
                <a:alpha val="45490"/>
              </a:srgbClr>
            </a:outerShdw>
          </a:effectLst>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bg>
      <p:bgPr>
        <a:gradFill>
          <a:gsLst>
            <a:gs pos="0">
              <a:srgbClr val="B1B1B1"/>
            </a:gs>
            <a:gs pos="40000">
              <a:srgbClr val="9E9E9E"/>
            </a:gs>
            <a:gs pos="100000">
              <a:schemeClr val="dk1"/>
            </a:gs>
          </a:gsLst>
          <a:path path="circle">
            <a:fillToRect b="100%" l="100%" r="0%" t="0%"/>
          </a:path>
          <a:tileRect b="0%" l="0%" r="-100%" t="-100%"/>
        </a:gradFill>
      </p:bgPr>
    </p:bg>
    <p:spTree>
      <p:nvGrpSpPr>
        <p:cNvPr id="52" name="Shape 52"/>
        <p:cNvGrpSpPr/>
        <p:nvPr/>
      </p:nvGrpSpPr>
      <p:grpSpPr>
        <a:xfrm>
          <a:off x="0" y="0"/>
          <a:ext cx="0" cy="0"/>
          <a:chOff x="0" y="0"/>
          <a:chExt cx="0" cy="0"/>
        </a:xfrm>
      </p:grpSpPr>
      <p:sp>
        <p:nvSpPr>
          <p:cNvPr id="53" name="Google Shape;53;p6"/>
          <p:cNvSpPr txBox="1"/>
          <p:nvPr>
            <p:ph idx="1" type="body"/>
          </p:nvPr>
        </p:nvSpPr>
        <p:spPr>
          <a:xfrm>
            <a:off x="457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lnSpc>
                <a:spcPct val="100000"/>
              </a:lnSpc>
              <a:spcBef>
                <a:spcPts val="400"/>
              </a:spcBef>
              <a:spcAft>
                <a:spcPts val="0"/>
              </a:spcAft>
              <a:buSzPts val="1904"/>
              <a:buChar char="?"/>
              <a:defRPr sz="2800"/>
            </a:lvl1pPr>
            <a:lvl2pPr indent="-381000" lvl="1" marL="914400" algn="l">
              <a:lnSpc>
                <a:spcPct val="100000"/>
              </a:lnSpc>
              <a:spcBef>
                <a:spcPts val="324"/>
              </a:spcBef>
              <a:spcAft>
                <a:spcPts val="0"/>
              </a:spcAft>
              <a:buSzPts val="2400"/>
              <a:buChar char="◦"/>
              <a:defRPr sz="2400"/>
            </a:lvl2pPr>
            <a:lvl3pPr indent="-355600" lvl="2" marL="1371600" algn="l">
              <a:lnSpc>
                <a:spcPct val="100000"/>
              </a:lnSpc>
              <a:spcBef>
                <a:spcPts val="350"/>
              </a:spcBef>
              <a:spcAft>
                <a:spcPts val="0"/>
              </a:spcAft>
              <a:buSzPts val="2000"/>
              <a:buChar char="●"/>
              <a:defRPr sz="2000"/>
            </a:lvl3pPr>
            <a:lvl4pPr indent="-342900" lvl="3" marL="1828800" algn="l">
              <a:lnSpc>
                <a:spcPct val="100000"/>
              </a:lnSpc>
              <a:spcBef>
                <a:spcPts val="350"/>
              </a:spcBef>
              <a:spcAft>
                <a:spcPts val="0"/>
              </a:spcAft>
              <a:buSzPts val="1800"/>
              <a:buChar char="●"/>
              <a:defRPr sz="1800"/>
            </a:lvl4pPr>
            <a:lvl5pPr indent="-342900" lvl="4" marL="2286000" algn="l">
              <a:lnSpc>
                <a:spcPct val="100000"/>
              </a:lnSpc>
              <a:spcBef>
                <a:spcPts val="350"/>
              </a:spcBef>
              <a:spcAft>
                <a:spcPts val="0"/>
              </a:spcAft>
              <a:buSzPts val="1800"/>
              <a:buChar char="●"/>
              <a:defRPr sz="18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54" name="Google Shape;54;p6"/>
          <p:cNvSpPr txBox="1"/>
          <p:nvPr>
            <p:ph idx="2" type="body"/>
          </p:nvPr>
        </p:nvSpPr>
        <p:spPr>
          <a:xfrm>
            <a:off x="4648200" y="1481328"/>
            <a:ext cx="4038600" cy="4525963"/>
          </a:xfrm>
          <a:prstGeom prst="rect">
            <a:avLst/>
          </a:prstGeom>
          <a:noFill/>
          <a:ln>
            <a:noFill/>
          </a:ln>
        </p:spPr>
        <p:txBody>
          <a:bodyPr anchorCtr="0" anchor="t" bIns="45700" lIns="91425" spcFirstLastPara="1" rIns="91425" wrap="square" tIns="45700">
            <a:normAutofit/>
          </a:bodyPr>
          <a:lstStyle>
            <a:lvl1pPr indent="-349504" lvl="0" marL="457200" algn="l">
              <a:lnSpc>
                <a:spcPct val="100000"/>
              </a:lnSpc>
              <a:spcBef>
                <a:spcPts val="400"/>
              </a:spcBef>
              <a:spcAft>
                <a:spcPts val="0"/>
              </a:spcAft>
              <a:buSzPts val="1904"/>
              <a:buChar char="?"/>
              <a:defRPr sz="2800"/>
            </a:lvl1pPr>
            <a:lvl2pPr indent="-381000" lvl="1" marL="914400" algn="l">
              <a:lnSpc>
                <a:spcPct val="100000"/>
              </a:lnSpc>
              <a:spcBef>
                <a:spcPts val="324"/>
              </a:spcBef>
              <a:spcAft>
                <a:spcPts val="0"/>
              </a:spcAft>
              <a:buSzPts val="2400"/>
              <a:buChar char="◦"/>
              <a:defRPr sz="2400"/>
            </a:lvl2pPr>
            <a:lvl3pPr indent="-355600" lvl="2" marL="1371600" algn="l">
              <a:lnSpc>
                <a:spcPct val="100000"/>
              </a:lnSpc>
              <a:spcBef>
                <a:spcPts val="350"/>
              </a:spcBef>
              <a:spcAft>
                <a:spcPts val="0"/>
              </a:spcAft>
              <a:buSzPts val="2000"/>
              <a:buChar char="●"/>
              <a:defRPr sz="2000"/>
            </a:lvl3pPr>
            <a:lvl4pPr indent="-342900" lvl="3" marL="1828800" algn="l">
              <a:lnSpc>
                <a:spcPct val="100000"/>
              </a:lnSpc>
              <a:spcBef>
                <a:spcPts val="350"/>
              </a:spcBef>
              <a:spcAft>
                <a:spcPts val="0"/>
              </a:spcAft>
              <a:buSzPts val="1800"/>
              <a:buChar char="●"/>
              <a:defRPr sz="1800"/>
            </a:lvl4pPr>
            <a:lvl5pPr indent="-342900" lvl="4" marL="2286000" algn="l">
              <a:lnSpc>
                <a:spcPct val="100000"/>
              </a:lnSpc>
              <a:spcBef>
                <a:spcPts val="350"/>
              </a:spcBef>
              <a:spcAft>
                <a:spcPts val="0"/>
              </a:spcAft>
              <a:buSzPts val="1800"/>
              <a:buChar char="●"/>
              <a:defRPr sz="18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55" name="Google Shape;55;p6"/>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6"/>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6"/>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58" name="Google Shape;58;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showMasterSp="0" type="twoTxTwoObj">
  <p:cSld name="TWO_OBJECTS_WITH_TEXT">
    <p:bg>
      <p:bgPr>
        <a:blipFill rotWithShape="1">
          <a:blip r:embed="rId2">
            <a:alphaModFix/>
          </a:blip>
          <a:tile algn="tl" flip="none" tx="0" sx="50000" ty="0" sy="50000"/>
        </a:blipFill>
      </p:bgPr>
    </p:bg>
    <p:spTree>
      <p:nvGrpSpPr>
        <p:cNvPr id="59" name="Shape 59"/>
        <p:cNvGrpSpPr/>
        <p:nvPr/>
      </p:nvGrpSpPr>
      <p:grpSpPr>
        <a:xfrm>
          <a:off x="0" y="0"/>
          <a:ext cx="0" cy="0"/>
          <a:chOff x="0" y="0"/>
          <a:chExt cx="0" cy="0"/>
        </a:xfrm>
      </p:grpSpPr>
      <p:sp>
        <p:nvSpPr>
          <p:cNvPr id="60" name="Google Shape;60;p7"/>
          <p:cNvSpPr txBox="1"/>
          <p:nvPr>
            <p:ph type="title"/>
          </p:nvPr>
        </p:nvSpPr>
        <p:spPr>
          <a:xfrm>
            <a:off x="457200" y="273050"/>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dk2"/>
              </a:buClr>
              <a:buSzPts val="4100"/>
              <a:buFont typeface="Lucida Sans"/>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7"/>
          <p:cNvSpPr txBox="1"/>
          <p:nvPr>
            <p:ph idx="1" type="body"/>
          </p:nvPr>
        </p:nvSpPr>
        <p:spPr>
          <a:xfrm>
            <a:off x="457200" y="5410200"/>
            <a:ext cx="4040188"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lnSpc>
                <a:spcPct val="100000"/>
              </a:lnSpc>
              <a:spcBef>
                <a:spcPts val="400"/>
              </a:spcBef>
              <a:spcAft>
                <a:spcPts val="0"/>
              </a:spcAft>
              <a:buSzPts val="1632"/>
              <a:buNone/>
              <a:defRPr b="0" sz="2400">
                <a:solidFill>
                  <a:schemeClr val="lt1"/>
                </a:solidFill>
              </a:defRPr>
            </a:lvl1pPr>
            <a:lvl2pPr indent="-228600" lvl="1" marL="914400" algn="l">
              <a:lnSpc>
                <a:spcPct val="100000"/>
              </a:lnSpc>
              <a:spcBef>
                <a:spcPts val="324"/>
              </a:spcBef>
              <a:spcAft>
                <a:spcPts val="0"/>
              </a:spcAft>
              <a:buSzPts val="2000"/>
              <a:buNone/>
              <a:defRPr b="1" sz="2000"/>
            </a:lvl2pPr>
            <a:lvl3pPr indent="-228600" lvl="2" marL="1371600" algn="l">
              <a:lnSpc>
                <a:spcPct val="100000"/>
              </a:lnSpc>
              <a:spcBef>
                <a:spcPts val="350"/>
              </a:spcBef>
              <a:spcAft>
                <a:spcPts val="0"/>
              </a:spcAft>
              <a:buSzPts val="1800"/>
              <a:buNone/>
              <a:defRPr b="1" sz="1800"/>
            </a:lvl3pPr>
            <a:lvl4pPr indent="-228600" lvl="3" marL="1828800" algn="l">
              <a:lnSpc>
                <a:spcPct val="100000"/>
              </a:lnSpc>
              <a:spcBef>
                <a:spcPts val="350"/>
              </a:spcBef>
              <a:spcAft>
                <a:spcPts val="0"/>
              </a:spcAft>
              <a:buSzPts val="1600"/>
              <a:buNone/>
              <a:defRPr b="1" sz="1600"/>
            </a:lvl4pPr>
            <a:lvl5pPr indent="-228600" lvl="4" marL="2286000" algn="l">
              <a:lnSpc>
                <a:spcPct val="100000"/>
              </a:lnSpc>
              <a:spcBef>
                <a:spcPts val="350"/>
              </a:spcBef>
              <a:spcAft>
                <a:spcPts val="0"/>
              </a:spcAft>
              <a:buSzPts val="1600"/>
              <a:buNone/>
              <a:defRPr b="1" sz="16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62" name="Google Shape;62;p7"/>
          <p:cNvSpPr txBox="1"/>
          <p:nvPr>
            <p:ph idx="2" type="body"/>
          </p:nvPr>
        </p:nvSpPr>
        <p:spPr>
          <a:xfrm>
            <a:off x="4645026" y="5410200"/>
            <a:ext cx="4041775" cy="762000"/>
          </a:xfrm>
          <a:prstGeom prst="rect">
            <a:avLst/>
          </a:prstGeom>
          <a:solidFill>
            <a:schemeClr val="accent1"/>
          </a:solidFill>
          <a:ln cap="flat" cmpd="sng" w="9650">
            <a:solidFill>
              <a:schemeClr val="accent1"/>
            </a:solidFill>
            <a:prstDash val="solid"/>
            <a:miter lim="800000"/>
            <a:headEnd len="sm" w="sm" type="none"/>
            <a:tailEnd len="sm" w="sm" type="none"/>
          </a:ln>
        </p:spPr>
        <p:txBody>
          <a:bodyPr anchorCtr="0" anchor="ctr" bIns="45700" lIns="182875" spcFirstLastPara="1" rIns="91425" wrap="square" tIns="45700">
            <a:normAutofit/>
          </a:bodyPr>
          <a:lstStyle>
            <a:lvl1pPr indent="-228600" lvl="0" marL="457200" algn="l">
              <a:lnSpc>
                <a:spcPct val="100000"/>
              </a:lnSpc>
              <a:spcBef>
                <a:spcPts val="400"/>
              </a:spcBef>
              <a:spcAft>
                <a:spcPts val="0"/>
              </a:spcAft>
              <a:buSzPts val="1632"/>
              <a:buNone/>
              <a:defRPr b="0" sz="2400">
                <a:solidFill>
                  <a:schemeClr val="lt1"/>
                </a:solidFill>
              </a:defRPr>
            </a:lvl1pPr>
            <a:lvl2pPr indent="-228600" lvl="1" marL="914400" algn="l">
              <a:lnSpc>
                <a:spcPct val="100000"/>
              </a:lnSpc>
              <a:spcBef>
                <a:spcPts val="324"/>
              </a:spcBef>
              <a:spcAft>
                <a:spcPts val="0"/>
              </a:spcAft>
              <a:buSzPts val="2000"/>
              <a:buNone/>
              <a:defRPr b="1" sz="2000"/>
            </a:lvl2pPr>
            <a:lvl3pPr indent="-228600" lvl="2" marL="1371600" algn="l">
              <a:lnSpc>
                <a:spcPct val="100000"/>
              </a:lnSpc>
              <a:spcBef>
                <a:spcPts val="350"/>
              </a:spcBef>
              <a:spcAft>
                <a:spcPts val="0"/>
              </a:spcAft>
              <a:buSzPts val="1800"/>
              <a:buNone/>
              <a:defRPr b="1" sz="1800"/>
            </a:lvl3pPr>
            <a:lvl4pPr indent="-228600" lvl="3" marL="1828800" algn="l">
              <a:lnSpc>
                <a:spcPct val="100000"/>
              </a:lnSpc>
              <a:spcBef>
                <a:spcPts val="350"/>
              </a:spcBef>
              <a:spcAft>
                <a:spcPts val="0"/>
              </a:spcAft>
              <a:buSzPts val="1600"/>
              <a:buNone/>
              <a:defRPr b="1" sz="1600"/>
            </a:lvl4pPr>
            <a:lvl5pPr indent="-228600" lvl="4" marL="2286000" algn="l">
              <a:lnSpc>
                <a:spcPct val="100000"/>
              </a:lnSpc>
              <a:spcBef>
                <a:spcPts val="350"/>
              </a:spcBef>
              <a:spcAft>
                <a:spcPts val="0"/>
              </a:spcAft>
              <a:buSzPts val="1600"/>
              <a:buNone/>
              <a:defRPr b="1" sz="16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63" name="Google Shape;63;p7"/>
          <p:cNvSpPr txBox="1"/>
          <p:nvPr>
            <p:ph idx="3" type="body"/>
          </p:nvPr>
        </p:nvSpPr>
        <p:spPr>
          <a:xfrm>
            <a:off x="457200" y="1444294"/>
            <a:ext cx="4040188" cy="3941763"/>
          </a:xfrm>
          <a:prstGeom prst="rect">
            <a:avLst/>
          </a:prstGeom>
          <a:noFill/>
          <a:ln>
            <a:noFill/>
          </a:ln>
        </p:spPr>
        <p:txBody>
          <a:bodyPr anchorCtr="0" anchor="t" bIns="45700" lIns="91425" spcFirstLastPara="1" rIns="91425" wrap="square" tIns="45700">
            <a:normAutofit/>
          </a:bodyPr>
          <a:lstStyle>
            <a:lvl1pPr indent="-332232" lvl="0" marL="457200" algn="l">
              <a:lnSpc>
                <a:spcPct val="100000"/>
              </a:lnSpc>
              <a:spcBef>
                <a:spcPts val="400"/>
              </a:spcBef>
              <a:spcAft>
                <a:spcPts val="0"/>
              </a:spcAft>
              <a:buSzPts val="1632"/>
              <a:buChar char="?"/>
              <a:defRPr sz="2400"/>
            </a:lvl1pPr>
            <a:lvl2pPr indent="-355600" lvl="1" marL="914400" algn="l">
              <a:lnSpc>
                <a:spcPct val="100000"/>
              </a:lnSpc>
              <a:spcBef>
                <a:spcPts val="324"/>
              </a:spcBef>
              <a:spcAft>
                <a:spcPts val="0"/>
              </a:spcAft>
              <a:buSzPts val="2000"/>
              <a:buChar char="◦"/>
              <a:defRPr sz="2000"/>
            </a:lvl2pPr>
            <a:lvl3pPr indent="-342900" lvl="2" marL="1371600" algn="l">
              <a:lnSpc>
                <a:spcPct val="100000"/>
              </a:lnSpc>
              <a:spcBef>
                <a:spcPts val="350"/>
              </a:spcBef>
              <a:spcAft>
                <a:spcPts val="0"/>
              </a:spcAft>
              <a:buSzPts val="1800"/>
              <a:buChar char="●"/>
              <a:defRPr sz="1800"/>
            </a:lvl3pPr>
            <a:lvl4pPr indent="-330200" lvl="3" marL="1828800" algn="l">
              <a:lnSpc>
                <a:spcPct val="100000"/>
              </a:lnSpc>
              <a:spcBef>
                <a:spcPts val="350"/>
              </a:spcBef>
              <a:spcAft>
                <a:spcPts val="0"/>
              </a:spcAft>
              <a:buSzPts val="1600"/>
              <a:buChar char="●"/>
              <a:defRPr sz="1600"/>
            </a:lvl4pPr>
            <a:lvl5pPr indent="-330200" lvl="4" marL="2286000" algn="l">
              <a:lnSpc>
                <a:spcPct val="100000"/>
              </a:lnSpc>
              <a:spcBef>
                <a:spcPts val="350"/>
              </a:spcBef>
              <a:spcAft>
                <a:spcPts val="0"/>
              </a:spcAft>
              <a:buSzPts val="1600"/>
              <a:buChar char="●"/>
              <a:defRPr sz="16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64" name="Google Shape;64;p7"/>
          <p:cNvSpPr txBox="1"/>
          <p:nvPr>
            <p:ph idx="4" type="body"/>
          </p:nvPr>
        </p:nvSpPr>
        <p:spPr>
          <a:xfrm>
            <a:off x="4645025" y="1444294"/>
            <a:ext cx="4041775" cy="3941763"/>
          </a:xfrm>
          <a:prstGeom prst="rect">
            <a:avLst/>
          </a:prstGeom>
          <a:noFill/>
          <a:ln>
            <a:noFill/>
          </a:ln>
        </p:spPr>
        <p:txBody>
          <a:bodyPr anchorCtr="0" anchor="t" bIns="45700" lIns="91425" spcFirstLastPara="1" rIns="91425" wrap="square" tIns="45700">
            <a:normAutofit/>
          </a:bodyPr>
          <a:lstStyle>
            <a:lvl1pPr indent="-332232" lvl="0" marL="457200" algn="l">
              <a:lnSpc>
                <a:spcPct val="100000"/>
              </a:lnSpc>
              <a:spcBef>
                <a:spcPts val="0"/>
              </a:spcBef>
              <a:spcAft>
                <a:spcPts val="0"/>
              </a:spcAft>
              <a:buSzPts val="1632"/>
              <a:buChar char="?"/>
              <a:defRPr sz="2400"/>
            </a:lvl1pPr>
            <a:lvl2pPr indent="-355600" lvl="1" marL="914400" algn="l">
              <a:lnSpc>
                <a:spcPct val="100000"/>
              </a:lnSpc>
              <a:spcBef>
                <a:spcPts val="324"/>
              </a:spcBef>
              <a:spcAft>
                <a:spcPts val="0"/>
              </a:spcAft>
              <a:buSzPts val="2000"/>
              <a:buChar char="◦"/>
              <a:defRPr sz="2000"/>
            </a:lvl2pPr>
            <a:lvl3pPr indent="-342900" lvl="2" marL="1371600" algn="l">
              <a:lnSpc>
                <a:spcPct val="100000"/>
              </a:lnSpc>
              <a:spcBef>
                <a:spcPts val="350"/>
              </a:spcBef>
              <a:spcAft>
                <a:spcPts val="0"/>
              </a:spcAft>
              <a:buSzPts val="1800"/>
              <a:buChar char="●"/>
              <a:defRPr sz="1800"/>
            </a:lvl3pPr>
            <a:lvl4pPr indent="-330200" lvl="3" marL="1828800" algn="l">
              <a:lnSpc>
                <a:spcPct val="100000"/>
              </a:lnSpc>
              <a:spcBef>
                <a:spcPts val="350"/>
              </a:spcBef>
              <a:spcAft>
                <a:spcPts val="0"/>
              </a:spcAft>
              <a:buSzPts val="1600"/>
              <a:buChar char="●"/>
              <a:defRPr sz="1600"/>
            </a:lvl4pPr>
            <a:lvl5pPr indent="-330200" lvl="4" marL="2286000" algn="l">
              <a:lnSpc>
                <a:spcPct val="100000"/>
              </a:lnSpc>
              <a:spcBef>
                <a:spcPts val="350"/>
              </a:spcBef>
              <a:spcAft>
                <a:spcPts val="0"/>
              </a:spcAft>
              <a:buSzPts val="1600"/>
              <a:buChar char="●"/>
              <a:defRPr sz="16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65" name="Google Shape;65;p7"/>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7"/>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7"/>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gradFill>
          <a:gsLst>
            <a:gs pos="0">
              <a:srgbClr val="B1B1B1"/>
            </a:gs>
            <a:gs pos="40000">
              <a:srgbClr val="9E9E9E"/>
            </a:gs>
            <a:gs pos="100000">
              <a:schemeClr val="dk1"/>
            </a:gs>
          </a:gsLst>
          <a:path path="circle">
            <a:fillToRect b="100%" l="100%" r="0%" t="0%"/>
          </a:path>
          <a:tileRect b="0%" l="0%" r="-100%" t="-100%"/>
        </a:gradFill>
      </p:bgPr>
    </p:bg>
    <p:spTree>
      <p:nvGrpSpPr>
        <p:cNvPr id="68" name="Shape 68"/>
        <p:cNvGrpSpPr/>
        <p:nvPr/>
      </p:nvGrpSpPr>
      <p:grpSpPr>
        <a:xfrm>
          <a:off x="0" y="0"/>
          <a:ext cx="0" cy="0"/>
          <a:chOff x="0" y="0"/>
          <a:chExt cx="0" cy="0"/>
        </a:xfrm>
      </p:grpSpPr>
      <p:sp>
        <p:nvSpPr>
          <p:cNvPr id="69" name="Google Shape;69;p8"/>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8"/>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8"/>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72" name="Google Shape;72;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3" name="Shape 73"/>
        <p:cNvGrpSpPr/>
        <p:nvPr/>
      </p:nvGrpSpPr>
      <p:grpSpPr>
        <a:xfrm>
          <a:off x="0" y="0"/>
          <a:ext cx="0" cy="0"/>
          <a:chOff x="0" y="0"/>
          <a:chExt cx="0" cy="0"/>
        </a:xfrm>
      </p:grpSpPr>
      <p:sp>
        <p:nvSpPr>
          <p:cNvPr id="74" name="Google Shape;74;p9"/>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9"/>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9"/>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showMasterSp="0" type="objTx">
  <p:cSld name="OBJECT_WITH_CAPTION_TEXT">
    <p:bg>
      <p:bgPr>
        <a:blipFill rotWithShape="1">
          <a:blip r:embed="rId2">
            <a:alphaModFix/>
          </a:blip>
          <a:tile algn="tl" flip="none" tx="0" sx="50000" ty="0" sy="50000"/>
        </a:blipFill>
      </p:bgPr>
    </p:bg>
    <p:spTree>
      <p:nvGrpSpPr>
        <p:cNvPr id="77" name="Shape 77"/>
        <p:cNvGrpSpPr/>
        <p:nvPr/>
      </p:nvGrpSpPr>
      <p:grpSpPr>
        <a:xfrm>
          <a:off x="0" y="0"/>
          <a:ext cx="0" cy="0"/>
          <a:chOff x="0" y="0"/>
          <a:chExt cx="0" cy="0"/>
        </a:xfrm>
      </p:grpSpPr>
      <p:sp>
        <p:nvSpPr>
          <p:cNvPr id="78" name="Google Shape;78;p10"/>
          <p:cNvSpPr txBox="1"/>
          <p:nvPr>
            <p:ph type="title"/>
          </p:nvPr>
        </p:nvSpPr>
        <p:spPr>
          <a:xfrm>
            <a:off x="914400" y="4876800"/>
            <a:ext cx="7481776" cy="457200"/>
          </a:xfrm>
          <a:prstGeom prst="rect">
            <a:avLst/>
          </a:prstGeom>
          <a:noFill/>
          <a:ln>
            <a:noFill/>
          </a:ln>
        </p:spPr>
        <p:txBody>
          <a:bodyPr anchorCtr="0" anchor="t" bIns="45700" lIns="91425" spcFirstLastPara="1" rIns="91425" wrap="square" tIns="45700">
            <a:noAutofit/>
          </a:bodyPr>
          <a:lstStyle>
            <a:lvl1pPr lvl="0" algn="r">
              <a:lnSpc>
                <a:spcPct val="100000"/>
              </a:lnSpc>
              <a:spcBef>
                <a:spcPts val="0"/>
              </a:spcBef>
              <a:spcAft>
                <a:spcPts val="0"/>
              </a:spcAft>
              <a:buClr>
                <a:schemeClr val="accent1"/>
              </a:buClr>
              <a:buSzPts val="2500"/>
              <a:buFont typeface="Lucida Sans"/>
              <a:buNone/>
              <a:defRPr b="0" sz="2500">
                <a:solidFill>
                  <a:schemeClr val="accen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0"/>
          <p:cNvSpPr txBox="1"/>
          <p:nvPr>
            <p:ph idx="1" type="body"/>
          </p:nvPr>
        </p:nvSpPr>
        <p:spPr>
          <a:xfrm>
            <a:off x="4419600" y="5355102"/>
            <a:ext cx="3974592" cy="914400"/>
          </a:xfrm>
          <a:prstGeom prst="rect">
            <a:avLst/>
          </a:prstGeom>
          <a:noFill/>
          <a:ln>
            <a:noFill/>
          </a:ln>
        </p:spPr>
        <p:txBody>
          <a:bodyPr anchorCtr="0" anchor="t" bIns="45700" lIns="91425" spcFirstLastPara="1" rIns="91425" wrap="square" tIns="45700">
            <a:normAutofit/>
          </a:bodyPr>
          <a:lstStyle>
            <a:lvl1pPr indent="-228600" lvl="0" marL="457200" algn="r">
              <a:lnSpc>
                <a:spcPct val="100000"/>
              </a:lnSpc>
              <a:spcBef>
                <a:spcPts val="400"/>
              </a:spcBef>
              <a:spcAft>
                <a:spcPts val="0"/>
              </a:spcAft>
              <a:buSzPts val="1088"/>
              <a:buNone/>
              <a:defRPr sz="1600"/>
            </a:lvl1pPr>
            <a:lvl2pPr indent="-228600" lvl="1" marL="914400" algn="l">
              <a:lnSpc>
                <a:spcPct val="100000"/>
              </a:lnSpc>
              <a:spcBef>
                <a:spcPts val="324"/>
              </a:spcBef>
              <a:spcAft>
                <a:spcPts val="0"/>
              </a:spcAft>
              <a:buSzPts val="1200"/>
              <a:buNone/>
              <a:defRPr sz="1200"/>
            </a:lvl2pPr>
            <a:lvl3pPr indent="-228600" lvl="2" marL="1371600" algn="l">
              <a:lnSpc>
                <a:spcPct val="100000"/>
              </a:lnSpc>
              <a:spcBef>
                <a:spcPts val="350"/>
              </a:spcBef>
              <a:spcAft>
                <a:spcPts val="0"/>
              </a:spcAft>
              <a:buSzPts val="1000"/>
              <a:buNone/>
              <a:defRPr sz="1000"/>
            </a:lvl3pPr>
            <a:lvl4pPr indent="-228600" lvl="3" marL="1828800" algn="l">
              <a:lnSpc>
                <a:spcPct val="100000"/>
              </a:lnSpc>
              <a:spcBef>
                <a:spcPts val="350"/>
              </a:spcBef>
              <a:spcAft>
                <a:spcPts val="0"/>
              </a:spcAft>
              <a:buSzPts val="900"/>
              <a:buNone/>
              <a:defRPr sz="900"/>
            </a:lvl4pPr>
            <a:lvl5pPr indent="-228600" lvl="4" marL="2286000" algn="l">
              <a:lnSpc>
                <a:spcPct val="100000"/>
              </a:lnSpc>
              <a:spcBef>
                <a:spcPts val="350"/>
              </a:spcBef>
              <a:spcAft>
                <a:spcPts val="0"/>
              </a:spcAft>
              <a:buSzPts val="900"/>
              <a:buNone/>
              <a:defRPr sz="9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80" name="Google Shape;80;p10"/>
          <p:cNvSpPr txBox="1"/>
          <p:nvPr>
            <p:ph idx="2" type="body"/>
          </p:nvPr>
        </p:nvSpPr>
        <p:spPr>
          <a:xfrm>
            <a:off x="914400" y="274320"/>
            <a:ext cx="7479792" cy="4572000"/>
          </a:xfrm>
          <a:prstGeom prst="rect">
            <a:avLst/>
          </a:prstGeom>
          <a:noFill/>
          <a:ln>
            <a:noFill/>
          </a:ln>
        </p:spPr>
        <p:txBody>
          <a:bodyPr anchorCtr="0" anchor="t" bIns="45700" lIns="91425" spcFirstLastPara="1" rIns="91425" wrap="square" tIns="45700">
            <a:normAutofit/>
          </a:bodyPr>
          <a:lstStyle>
            <a:lvl1pPr indent="-366776" lvl="0" marL="457200" algn="l">
              <a:lnSpc>
                <a:spcPct val="100000"/>
              </a:lnSpc>
              <a:spcBef>
                <a:spcPts val="400"/>
              </a:spcBef>
              <a:spcAft>
                <a:spcPts val="0"/>
              </a:spcAft>
              <a:buSzPts val="2176"/>
              <a:buChar char="?"/>
              <a:defRPr sz="3200"/>
            </a:lvl1pPr>
            <a:lvl2pPr indent="-406400" lvl="1" marL="914400" algn="l">
              <a:lnSpc>
                <a:spcPct val="100000"/>
              </a:lnSpc>
              <a:spcBef>
                <a:spcPts val="324"/>
              </a:spcBef>
              <a:spcAft>
                <a:spcPts val="0"/>
              </a:spcAft>
              <a:buSzPts val="2800"/>
              <a:buChar char="◦"/>
              <a:defRPr sz="2800"/>
            </a:lvl2pPr>
            <a:lvl3pPr indent="-381000" lvl="2" marL="1371600" algn="l">
              <a:lnSpc>
                <a:spcPct val="100000"/>
              </a:lnSpc>
              <a:spcBef>
                <a:spcPts val="350"/>
              </a:spcBef>
              <a:spcAft>
                <a:spcPts val="0"/>
              </a:spcAft>
              <a:buSzPts val="2400"/>
              <a:buChar char="●"/>
              <a:defRPr sz="2400"/>
            </a:lvl3pPr>
            <a:lvl4pPr indent="-355600" lvl="3" marL="1828800" algn="l">
              <a:lnSpc>
                <a:spcPct val="100000"/>
              </a:lnSpc>
              <a:spcBef>
                <a:spcPts val="350"/>
              </a:spcBef>
              <a:spcAft>
                <a:spcPts val="0"/>
              </a:spcAft>
              <a:buSzPts val="2000"/>
              <a:buChar char="●"/>
              <a:defRPr sz="2000"/>
            </a:lvl4pPr>
            <a:lvl5pPr indent="-355600" lvl="4" marL="2286000" algn="l">
              <a:lnSpc>
                <a:spcPct val="100000"/>
              </a:lnSpc>
              <a:spcBef>
                <a:spcPts val="350"/>
              </a:spcBef>
              <a:spcAft>
                <a:spcPts val="0"/>
              </a:spcAft>
              <a:buSzPts val="2000"/>
              <a:buChar char="●"/>
              <a:defRPr sz="2000"/>
            </a:lvl5pPr>
            <a:lvl6pPr indent="-342900" lvl="5" marL="2743200" algn="l">
              <a:lnSpc>
                <a:spcPct val="100000"/>
              </a:lnSpc>
              <a:spcBef>
                <a:spcPts val="350"/>
              </a:spcBef>
              <a:spcAft>
                <a:spcPts val="0"/>
              </a:spcAft>
              <a:buSzPts val="1800"/>
              <a:buChar char="■"/>
              <a:defRPr/>
            </a:lvl6pPr>
            <a:lvl7pPr indent="-342900" lvl="6" marL="3200400" algn="l">
              <a:lnSpc>
                <a:spcPct val="100000"/>
              </a:lnSpc>
              <a:spcBef>
                <a:spcPts val="350"/>
              </a:spcBef>
              <a:spcAft>
                <a:spcPts val="0"/>
              </a:spcAft>
              <a:buSzPts val="1800"/>
              <a:buChar char="■"/>
              <a:defRPr/>
            </a:lvl7pPr>
            <a:lvl8pPr indent="-342900" lvl="7" marL="3657600" algn="l">
              <a:lnSpc>
                <a:spcPct val="100000"/>
              </a:lnSpc>
              <a:spcBef>
                <a:spcPts val="350"/>
              </a:spcBef>
              <a:spcAft>
                <a:spcPts val="0"/>
              </a:spcAft>
              <a:buSzPts val="1800"/>
              <a:buChar char="■"/>
              <a:defRPr/>
            </a:lvl8pPr>
            <a:lvl9pPr indent="-342900" lvl="8" marL="4114800" algn="l">
              <a:lnSpc>
                <a:spcPct val="100000"/>
              </a:lnSpc>
              <a:spcBef>
                <a:spcPts val="350"/>
              </a:spcBef>
              <a:spcAft>
                <a:spcPts val="0"/>
              </a:spcAft>
              <a:buSzPts val="1800"/>
              <a:buChar char="■"/>
              <a:defRPr/>
            </a:lvl9pPr>
          </a:lstStyle>
          <a:p/>
        </p:txBody>
      </p:sp>
      <p:sp>
        <p:nvSpPr>
          <p:cNvPr id="81" name="Google Shape;81;p10"/>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10"/>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0"/>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8.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499273" y="5944936"/>
            <a:ext cx="4940624" cy="921076"/>
          </a:xfrm>
          <a:custGeom>
            <a:rect b="b" l="l" r="r" t="t"/>
            <a:pathLst>
              <a:path extrusionOk="0" h="337" w="7485">
                <a:moveTo>
                  <a:pt x="0" y="2"/>
                </a:moveTo>
                <a:lnTo>
                  <a:pt x="7485" y="337"/>
                </a:lnTo>
                <a:lnTo>
                  <a:pt x="5558" y="337"/>
                </a:lnTo>
                <a:lnTo>
                  <a:pt x="1" y="0"/>
                </a:lnTo>
              </a:path>
            </a:pathLst>
          </a:custGeom>
          <a:solidFill>
            <a:srgbClr val="E9A199">
              <a:alpha val="40000"/>
            </a:srgbClr>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1" name="Google Shape;11;p1"/>
          <p:cNvSpPr/>
          <p:nvPr/>
        </p:nvSpPr>
        <p:spPr>
          <a:xfrm>
            <a:off x="485717" y="5939011"/>
            <a:ext cx="3690451" cy="933450"/>
          </a:xfrm>
          <a:custGeom>
            <a:rect b="b" l="l" r="r" t="t"/>
            <a:pathLst>
              <a:path extrusionOk="0" h="588" w="5591">
                <a:moveTo>
                  <a:pt x="0" y="0"/>
                </a:moveTo>
                <a:lnTo>
                  <a:pt x="5591" y="585"/>
                </a:lnTo>
                <a:lnTo>
                  <a:pt x="4415" y="588"/>
                </a:lnTo>
                <a:lnTo>
                  <a:pt x="12" y="4"/>
                </a:lnTo>
              </a:path>
            </a:pathLst>
          </a:custGeom>
          <a:solidFill>
            <a:srgbClr val="000000"/>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chemeClr val="dk1"/>
              </a:solidFill>
              <a:latin typeface="Arial"/>
              <a:ea typeface="Arial"/>
              <a:cs typeface="Arial"/>
              <a:sym typeface="Arial"/>
            </a:endParaRPr>
          </a:p>
        </p:txBody>
      </p:sp>
      <p:sp>
        <p:nvSpPr>
          <p:cNvPr id="12" name="Google Shape;12;p1"/>
          <p:cNvSpPr/>
          <p:nvPr/>
        </p:nvSpPr>
        <p:spPr>
          <a:xfrm>
            <a:off x="-6042" y="5791253"/>
            <a:ext cx="3402314" cy="1080868"/>
          </a:xfrm>
          <a:prstGeom prst="rtTriangle">
            <a:avLst/>
          </a:prstGeom>
          <a:blipFill rotWithShape="1">
            <a:blip r:embed="rId1">
              <a:alphaModFix amt="50000"/>
            </a:blip>
            <a:tile algn="t" flip="none" tx="0" sx="50000" ty="0" sy="50000"/>
          </a:blip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chemeClr val="lt1"/>
              </a:solidFill>
              <a:latin typeface="Arial"/>
              <a:ea typeface="Arial"/>
              <a:cs typeface="Arial"/>
              <a:sym typeface="Arial"/>
            </a:endParaRPr>
          </a:p>
        </p:txBody>
      </p:sp>
      <p:cxnSp>
        <p:nvCxnSpPr>
          <p:cNvPr id="13" name="Google Shape;13;p1"/>
          <p:cNvCxnSpPr/>
          <p:nvPr/>
        </p:nvCxnSpPr>
        <p:spPr>
          <a:xfrm>
            <a:off x="-9237" y="5787738"/>
            <a:ext cx="3405509" cy="1084383"/>
          </a:xfrm>
          <a:prstGeom prst="straightConnector1">
            <a:avLst/>
          </a:prstGeom>
          <a:noFill/>
          <a:ln cap="flat" cmpd="sng" w="12050">
            <a:solidFill>
              <a:srgbClr val="E49A90"/>
            </a:solidFill>
            <a:prstDash val="solid"/>
            <a:miter lim="800000"/>
            <a:headEnd len="sm" w="sm" type="none"/>
            <a:tailEnd len="sm" w="sm" type="none"/>
          </a:ln>
        </p:spPr>
      </p:cxnSp>
      <p:sp>
        <p:nvSpPr>
          <p:cNvPr id="14" name="Google Shape;14;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l">
              <a:lnSpc>
                <a:spcPct val="100000"/>
              </a:lnSpc>
              <a:spcBef>
                <a:spcPts val="0"/>
              </a:spcBef>
              <a:spcAft>
                <a:spcPts val="0"/>
              </a:spcAft>
              <a:buClr>
                <a:schemeClr val="dk2"/>
              </a:buClr>
              <a:buSzPts val="4100"/>
              <a:buFont typeface="Lucida Sans"/>
              <a:buNone/>
              <a:defRPr b="1" i="0" sz="4100" u="none" cap="none" strike="noStrike">
                <a:solidFill>
                  <a:schemeClr val="dk2"/>
                </a:solidFill>
                <a:latin typeface="Lucida Sans"/>
                <a:ea typeface="Lucida Sans"/>
                <a:cs typeface="Lucida Sans"/>
                <a:sym typeface="Lucida Sans"/>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5" name="Google Shape;15;p1"/>
          <p:cNvSpPr txBox="1"/>
          <p:nvPr>
            <p:ph idx="1" type="body"/>
          </p:nvPr>
        </p:nvSpPr>
        <p:spPr>
          <a:xfrm>
            <a:off x="457200" y="1481328"/>
            <a:ext cx="8229600" cy="4525963"/>
          </a:xfrm>
          <a:prstGeom prst="rect">
            <a:avLst/>
          </a:prstGeom>
          <a:noFill/>
          <a:ln>
            <a:noFill/>
          </a:ln>
        </p:spPr>
        <p:txBody>
          <a:bodyPr anchorCtr="0" anchor="t" bIns="45700" lIns="91425" spcFirstLastPara="1" rIns="91425" wrap="square" tIns="45700">
            <a:normAutofit/>
          </a:bodyPr>
          <a:lstStyle>
            <a:lvl1pPr indent="-345186" lvl="0" marL="457200" marR="0" rtl="0" algn="l">
              <a:lnSpc>
                <a:spcPct val="100000"/>
              </a:lnSpc>
              <a:spcBef>
                <a:spcPts val="400"/>
              </a:spcBef>
              <a:spcAft>
                <a:spcPts val="0"/>
              </a:spcAft>
              <a:buClr>
                <a:schemeClr val="accent1"/>
              </a:buClr>
              <a:buSzPts val="1836"/>
              <a:buFont typeface="Noto Sans Symbols"/>
              <a:buChar char="🞂"/>
              <a:defRPr b="0" i="0" sz="2700" u="none" cap="none" strike="noStrike">
                <a:solidFill>
                  <a:schemeClr val="dk1"/>
                </a:solidFill>
                <a:latin typeface="Lucida Sans"/>
                <a:ea typeface="Lucida Sans"/>
                <a:cs typeface="Lucida Sans"/>
                <a:sym typeface="Lucida Sans"/>
              </a:defRPr>
            </a:lvl1pPr>
            <a:lvl2pPr indent="-374650" lvl="1" marL="914400" marR="0" rtl="0" algn="l">
              <a:lnSpc>
                <a:spcPct val="100000"/>
              </a:lnSpc>
              <a:spcBef>
                <a:spcPts val="324"/>
              </a:spcBef>
              <a:spcAft>
                <a:spcPts val="0"/>
              </a:spcAft>
              <a:buClr>
                <a:schemeClr val="accent1"/>
              </a:buClr>
              <a:buSzPts val="2300"/>
              <a:buFont typeface="Verdana"/>
              <a:buChar char="◦"/>
              <a:defRPr b="0" i="0" sz="2300" u="none" cap="none" strike="noStrike">
                <a:solidFill>
                  <a:schemeClr val="dk1"/>
                </a:solidFill>
                <a:latin typeface="Lucida Sans"/>
                <a:ea typeface="Lucida Sans"/>
                <a:cs typeface="Lucida Sans"/>
                <a:sym typeface="Lucida Sans"/>
              </a:defRPr>
            </a:lvl2pPr>
            <a:lvl3pPr indent="-361950" lvl="2" marL="1371600" marR="0" rtl="0" algn="l">
              <a:lnSpc>
                <a:spcPct val="100000"/>
              </a:lnSpc>
              <a:spcBef>
                <a:spcPts val="350"/>
              </a:spcBef>
              <a:spcAft>
                <a:spcPts val="0"/>
              </a:spcAft>
              <a:buClr>
                <a:schemeClr val="accent2"/>
              </a:buClr>
              <a:buSzPts val="2100"/>
              <a:buFont typeface="Noto Sans Symbols"/>
              <a:buChar char="●"/>
              <a:defRPr b="0" i="0" sz="2100" u="none" cap="none" strike="noStrike">
                <a:solidFill>
                  <a:schemeClr val="dk1"/>
                </a:solidFill>
                <a:latin typeface="Lucida Sans"/>
                <a:ea typeface="Lucida Sans"/>
                <a:cs typeface="Lucida Sans"/>
                <a:sym typeface="Lucida Sans"/>
              </a:defRPr>
            </a:lvl3pPr>
            <a:lvl4pPr indent="-349250" lvl="3" marL="1828800" marR="0" rtl="0" algn="l">
              <a:lnSpc>
                <a:spcPct val="100000"/>
              </a:lnSpc>
              <a:spcBef>
                <a:spcPts val="350"/>
              </a:spcBef>
              <a:spcAft>
                <a:spcPts val="0"/>
              </a:spcAft>
              <a:buClr>
                <a:schemeClr val="accent2"/>
              </a:buClr>
              <a:buSzPts val="1900"/>
              <a:buFont typeface="Noto Sans Symbols"/>
              <a:buChar char="●"/>
              <a:defRPr b="0" i="0" sz="1900" u="none" cap="none" strike="noStrike">
                <a:solidFill>
                  <a:schemeClr val="dk1"/>
                </a:solidFill>
                <a:latin typeface="Lucida Sans"/>
                <a:ea typeface="Lucida Sans"/>
                <a:cs typeface="Lucida Sans"/>
                <a:sym typeface="Lucida Sans"/>
              </a:defRPr>
            </a:lvl4pPr>
            <a:lvl5pPr indent="-342900" lvl="4" marL="2286000" marR="0" rtl="0" algn="l">
              <a:lnSpc>
                <a:spcPct val="100000"/>
              </a:lnSpc>
              <a:spcBef>
                <a:spcPts val="350"/>
              </a:spcBef>
              <a:spcAft>
                <a:spcPts val="0"/>
              </a:spcAft>
              <a:buClr>
                <a:schemeClr val="accent2"/>
              </a:buClr>
              <a:buSzPts val="1800"/>
              <a:buFont typeface="Noto Sans Symbols"/>
              <a:buChar char="●"/>
              <a:defRPr b="0" i="0" sz="1800" u="none" cap="none" strike="noStrike">
                <a:solidFill>
                  <a:schemeClr val="dk1"/>
                </a:solidFill>
                <a:latin typeface="Lucida Sans"/>
                <a:ea typeface="Lucida Sans"/>
                <a:cs typeface="Lucida Sans"/>
                <a:sym typeface="Lucida Sans"/>
              </a:defRPr>
            </a:lvl5pPr>
            <a:lvl6pPr indent="-342900" lvl="5" marL="2743200" marR="0" rtl="0" algn="l">
              <a:lnSpc>
                <a:spcPct val="100000"/>
              </a:lnSpc>
              <a:spcBef>
                <a:spcPts val="350"/>
              </a:spcBef>
              <a:spcAft>
                <a:spcPts val="0"/>
              </a:spcAft>
              <a:buClr>
                <a:schemeClr val="accent3"/>
              </a:buClr>
              <a:buSzPts val="1800"/>
              <a:buFont typeface="Noto Sans Symbols"/>
              <a:buChar char="■"/>
              <a:defRPr b="0" i="0" sz="1800" u="none" cap="none" strike="noStrike">
                <a:solidFill>
                  <a:schemeClr val="dk1"/>
                </a:solidFill>
                <a:latin typeface="Lucida Sans"/>
                <a:ea typeface="Lucida Sans"/>
                <a:cs typeface="Lucida Sans"/>
                <a:sym typeface="Lucida Sans"/>
              </a:defRPr>
            </a:lvl6pPr>
            <a:lvl7pPr indent="-330200" lvl="6" marL="3200400" marR="0" rtl="0" algn="l">
              <a:lnSpc>
                <a:spcPct val="100000"/>
              </a:lnSpc>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7pPr>
            <a:lvl8pPr indent="-330200" lvl="7" marL="3657600" marR="0" rtl="0" algn="l">
              <a:lnSpc>
                <a:spcPct val="100000"/>
              </a:lnSpc>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8pPr>
            <a:lvl9pPr indent="-330200" lvl="8" marL="4114800" marR="0" rtl="0" algn="l">
              <a:lnSpc>
                <a:spcPct val="100000"/>
              </a:lnSpc>
              <a:spcBef>
                <a:spcPts val="350"/>
              </a:spcBef>
              <a:spcAft>
                <a:spcPts val="0"/>
              </a:spcAft>
              <a:buClr>
                <a:schemeClr val="accent3"/>
              </a:buClr>
              <a:buSzPts val="1600"/>
              <a:buFont typeface="Noto Sans Symbols"/>
              <a:buChar char="■"/>
              <a:defRPr b="0" i="0" sz="1600" u="none" cap="none" strike="noStrike">
                <a:solidFill>
                  <a:schemeClr val="dk1"/>
                </a:solidFill>
                <a:latin typeface="Lucida Sans"/>
                <a:ea typeface="Lucida Sans"/>
                <a:cs typeface="Lucida Sans"/>
                <a:sym typeface="Lucida Sans"/>
              </a:defRPr>
            </a:lvl9pPr>
          </a:lstStyle>
          <a:p/>
        </p:txBody>
      </p:sp>
      <p:sp>
        <p:nvSpPr>
          <p:cNvPr id="16" name="Google Shape;16;p1"/>
          <p:cNvSpPr txBox="1"/>
          <p:nvPr>
            <p:ph idx="10" type="dt"/>
          </p:nvPr>
        </p:nvSpPr>
        <p:spPr>
          <a:xfrm>
            <a:off x="6727032" y="6407944"/>
            <a:ext cx="1920240" cy="36576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0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17" name="Google Shape;17;p1"/>
          <p:cNvSpPr txBox="1"/>
          <p:nvPr>
            <p:ph idx="11" type="ftr"/>
          </p:nvPr>
        </p:nvSpPr>
        <p:spPr>
          <a:xfrm>
            <a:off x="4380072" y="6407944"/>
            <a:ext cx="2350681" cy="365125"/>
          </a:xfrm>
          <a:prstGeom prst="rect">
            <a:avLst/>
          </a:prstGeom>
          <a:noFill/>
          <a:ln>
            <a:noFill/>
          </a:ln>
        </p:spPr>
        <p:txBody>
          <a:bodyPr anchorCtr="0" anchor="b"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p:txBody>
      </p:sp>
      <p:sp>
        <p:nvSpPr>
          <p:cNvPr id="18" name="Google Shape;18;p1"/>
          <p:cNvSpPr txBox="1"/>
          <p:nvPr>
            <p:ph idx="12" type="sldNum"/>
          </p:nvPr>
        </p:nvSpPr>
        <p:spPr>
          <a:xfrm>
            <a:off x="8647272" y="6407944"/>
            <a:ext cx="365760" cy="365125"/>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4.png"/><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4"/>
          <p:cNvSpPr txBox="1"/>
          <p:nvPr>
            <p:ph type="ctrTitle"/>
          </p:nvPr>
        </p:nvSpPr>
        <p:spPr>
          <a:xfrm>
            <a:off x="829019" y="381000"/>
            <a:ext cx="7467600" cy="2686051"/>
          </a:xfrm>
          <a:prstGeom prst="rect">
            <a:avLst/>
          </a:prstGeom>
          <a:noFill/>
          <a:ln>
            <a:noFill/>
          </a:ln>
        </p:spPr>
        <p:txBody>
          <a:bodyPr anchorCtr="0" anchor="b" bIns="45700" lIns="91425" spcFirstLastPara="1" rIns="91425" wrap="square" tIns="45700">
            <a:normAutofit/>
          </a:bodyPr>
          <a:lstStyle/>
          <a:p>
            <a:pPr indent="0" lvl="0" marL="0" rtl="0" algn="r">
              <a:lnSpc>
                <a:spcPct val="100000"/>
              </a:lnSpc>
              <a:spcBef>
                <a:spcPts val="0"/>
              </a:spcBef>
              <a:spcAft>
                <a:spcPts val="0"/>
              </a:spcAft>
              <a:buClr>
                <a:schemeClr val="dk2"/>
              </a:buClr>
              <a:buSzPts val="3600"/>
              <a:buFont typeface="Calibri"/>
              <a:buNone/>
            </a:pPr>
            <a:r>
              <a:rPr lang="en-US" sz="3600">
                <a:latin typeface="Calibri"/>
                <a:ea typeface="Calibri"/>
                <a:cs typeface="Calibri"/>
                <a:sym typeface="Calibri"/>
              </a:rPr>
              <a:t>Delta Sigma Theta Sorority, Inc.</a:t>
            </a:r>
            <a:br>
              <a:rPr lang="en-US" sz="3600">
                <a:latin typeface="Calibri"/>
                <a:ea typeface="Calibri"/>
                <a:cs typeface="Calibri"/>
                <a:sym typeface="Calibri"/>
              </a:rPr>
            </a:br>
            <a:r>
              <a:rPr lang="en-US" sz="3600">
                <a:latin typeface="Calibri"/>
                <a:ea typeface="Calibri"/>
                <a:cs typeface="Calibri"/>
                <a:sym typeface="Calibri"/>
              </a:rPr>
              <a:t>Flint Alumnae Chapter</a:t>
            </a:r>
            <a:br>
              <a:rPr lang="en-US" sz="3600">
                <a:latin typeface="Calibri"/>
                <a:ea typeface="Calibri"/>
                <a:cs typeface="Calibri"/>
                <a:sym typeface="Calibri"/>
              </a:rPr>
            </a:br>
            <a:r>
              <a:rPr lang="en-US" sz="3600">
                <a:latin typeface="Calibri"/>
                <a:ea typeface="Calibri"/>
                <a:cs typeface="Calibri"/>
                <a:sym typeface="Calibri"/>
              </a:rPr>
              <a:t>Internal Audit Committee Report</a:t>
            </a:r>
            <a:br>
              <a:rPr lang="en-US" sz="3600">
                <a:latin typeface="Calibri"/>
                <a:ea typeface="Calibri"/>
                <a:cs typeface="Calibri"/>
                <a:sym typeface="Calibri"/>
              </a:rPr>
            </a:br>
            <a:r>
              <a:rPr lang="en-US" sz="3600">
                <a:latin typeface="Calibri"/>
                <a:ea typeface="Calibri"/>
                <a:cs typeface="Calibri"/>
                <a:sym typeface="Calibri"/>
              </a:rPr>
              <a:t>4th </a:t>
            </a:r>
            <a:r>
              <a:rPr i="1" lang="en-US" sz="3600">
                <a:latin typeface="Calibri"/>
                <a:ea typeface="Calibri"/>
                <a:cs typeface="Calibri"/>
                <a:sym typeface="Calibri"/>
              </a:rPr>
              <a:t>Quarter 2025</a:t>
            </a:r>
            <a:endParaRPr/>
          </a:p>
        </p:txBody>
      </p:sp>
      <p:sp>
        <p:nvSpPr>
          <p:cNvPr id="115" name="Google Shape;115;p14"/>
          <p:cNvSpPr txBox="1"/>
          <p:nvPr>
            <p:ph idx="1" type="subTitle"/>
          </p:nvPr>
        </p:nvSpPr>
        <p:spPr>
          <a:xfrm>
            <a:off x="676619" y="3276600"/>
            <a:ext cx="7772400" cy="1569993"/>
          </a:xfrm>
          <a:prstGeom prst="rect">
            <a:avLst/>
          </a:prstGeom>
          <a:noFill/>
          <a:ln>
            <a:noFill/>
          </a:ln>
        </p:spPr>
        <p:txBody>
          <a:bodyPr anchorCtr="0" anchor="t" bIns="45700" lIns="45700" spcFirstLastPara="1" rIns="45700" wrap="square" tIns="45700">
            <a:normAutofit fontScale="92500" lnSpcReduction="20000"/>
          </a:bodyPr>
          <a:lstStyle/>
          <a:p>
            <a:pPr indent="0" lvl="0" marL="0" marR="64008" rtl="0" algn="r">
              <a:lnSpc>
                <a:spcPct val="100000"/>
              </a:lnSpc>
              <a:spcBef>
                <a:spcPts val="0"/>
              </a:spcBef>
              <a:spcAft>
                <a:spcPts val="0"/>
              </a:spcAft>
              <a:buSzPct val="68000"/>
              <a:buNone/>
            </a:pPr>
            <a:r>
              <a:rPr lang="en-US">
                <a:solidFill>
                  <a:schemeClr val="dk1"/>
                </a:solidFill>
                <a:latin typeface="Calibri"/>
                <a:ea typeface="Calibri"/>
                <a:cs typeface="Calibri"/>
                <a:sym typeface="Calibri"/>
              </a:rPr>
              <a:t>Review Date: 1/29/2026</a:t>
            </a:r>
            <a:endParaRPr/>
          </a:p>
          <a:p>
            <a:pPr indent="0" lvl="0" marL="0" marR="64008" rtl="0" algn="r">
              <a:lnSpc>
                <a:spcPct val="100000"/>
              </a:lnSpc>
              <a:spcBef>
                <a:spcPts val="400"/>
              </a:spcBef>
              <a:spcAft>
                <a:spcPts val="0"/>
              </a:spcAft>
              <a:buSzPct val="68000"/>
              <a:buNone/>
            </a:pPr>
            <a:r>
              <a:rPr lang="en-US">
                <a:solidFill>
                  <a:schemeClr val="dk1"/>
                </a:solidFill>
                <a:latin typeface="Calibri"/>
                <a:ea typeface="Calibri"/>
                <a:cs typeface="Calibri"/>
                <a:sym typeface="Calibri"/>
              </a:rPr>
              <a:t>Q4 Audit Performed By:</a:t>
            </a:r>
            <a:endParaRPr/>
          </a:p>
          <a:p>
            <a:pPr indent="0" lvl="0" marL="0" marR="64008" rtl="0" algn="r">
              <a:lnSpc>
                <a:spcPct val="100000"/>
              </a:lnSpc>
              <a:spcBef>
                <a:spcPts val="400"/>
              </a:spcBef>
              <a:spcAft>
                <a:spcPts val="0"/>
              </a:spcAft>
              <a:buSzPct val="68000"/>
              <a:buNone/>
            </a:pPr>
            <a:r>
              <a:rPr lang="en-US" sz="1800">
                <a:solidFill>
                  <a:schemeClr val="dk1"/>
                </a:solidFill>
                <a:latin typeface="Calibri"/>
                <a:ea typeface="Calibri"/>
                <a:cs typeface="Calibri"/>
                <a:sym typeface="Calibri"/>
              </a:rPr>
              <a:t>Brianna Rimmer, Committee Chair</a:t>
            </a:r>
            <a:endParaRPr/>
          </a:p>
          <a:p>
            <a:pPr indent="0" lvl="0" marL="0" marR="64008" rtl="0" algn="r">
              <a:lnSpc>
                <a:spcPct val="100000"/>
              </a:lnSpc>
              <a:spcBef>
                <a:spcPts val="400"/>
              </a:spcBef>
              <a:spcAft>
                <a:spcPts val="0"/>
              </a:spcAft>
              <a:buSzPct val="68000"/>
              <a:buNone/>
            </a:pPr>
            <a:r>
              <a:rPr lang="en-US" sz="1800">
                <a:solidFill>
                  <a:schemeClr val="dk1"/>
                </a:solidFill>
                <a:latin typeface="Calibri"/>
                <a:ea typeface="Calibri"/>
                <a:cs typeface="Calibri"/>
                <a:sym typeface="Calibri"/>
              </a:rPr>
              <a:t>Sorors Shannon Cannon, Penny Herd, Kimberly Reese</a:t>
            </a:r>
            <a:endParaRPr/>
          </a:p>
          <a:p>
            <a:pPr indent="0" lvl="0" marL="0" marR="64008" rtl="0" algn="r">
              <a:lnSpc>
                <a:spcPct val="100000"/>
              </a:lnSpc>
              <a:spcBef>
                <a:spcPts val="400"/>
              </a:spcBef>
              <a:spcAft>
                <a:spcPts val="0"/>
              </a:spcAft>
              <a:buSzPct val="68000"/>
              <a:buNone/>
            </a:pPr>
            <a:r>
              <a:t/>
            </a:r>
            <a:endParaRPr sz="18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2"/>
              </a:buClr>
              <a:buSzPts val="4100"/>
              <a:buFont typeface="Lucida Sans"/>
              <a:buNone/>
            </a:pPr>
            <a:r>
              <a:rPr lang="en-US"/>
              <a:t>External Audit Review</a:t>
            </a:r>
            <a:endParaRPr/>
          </a:p>
        </p:txBody>
      </p:sp>
      <p:sp>
        <p:nvSpPr>
          <p:cNvPr id="174" name="Google Shape;174;p23"/>
          <p:cNvSpPr txBox="1"/>
          <p:nvPr>
            <p:ph idx="1" type="body"/>
          </p:nvPr>
        </p:nvSpPr>
        <p:spPr>
          <a:xfrm>
            <a:off x="457200" y="1600200"/>
            <a:ext cx="8229600" cy="477900"/>
          </a:xfrm>
          <a:prstGeom prst="rect">
            <a:avLst/>
          </a:prstGeom>
          <a:noFill/>
          <a:ln>
            <a:noFill/>
          </a:ln>
        </p:spPr>
        <p:txBody>
          <a:bodyPr anchorCtr="0" anchor="t" bIns="45700" lIns="91425" spcFirstLastPara="1" rIns="91425" wrap="square" tIns="45700">
            <a:normAutofit fontScale="47500" lnSpcReduction="10000"/>
          </a:bodyPr>
          <a:lstStyle/>
          <a:p>
            <a:pPr indent="-395992" lvl="0" marL="566928" rtl="0" algn="l">
              <a:lnSpc>
                <a:spcPct val="100000"/>
              </a:lnSpc>
              <a:spcBef>
                <a:spcPts val="0"/>
              </a:spcBef>
              <a:spcAft>
                <a:spcPts val="0"/>
              </a:spcAft>
              <a:buSzPct val="76500"/>
              <a:buFont typeface="Noto Sans Symbols"/>
              <a:buChar char="❑"/>
            </a:pPr>
            <a:r>
              <a:rPr lang="en-US" sz="2400"/>
              <a:t>Outputs</a:t>
            </a:r>
            <a:endParaRPr sz="2400"/>
          </a:p>
          <a:p>
            <a:pPr indent="-139446" lvl="0" marL="365760" rtl="0" algn="l">
              <a:lnSpc>
                <a:spcPct val="100000"/>
              </a:lnSpc>
              <a:spcBef>
                <a:spcPts val="400"/>
              </a:spcBef>
              <a:spcAft>
                <a:spcPts val="0"/>
              </a:spcAft>
              <a:buSzPct val="68000"/>
              <a:buNone/>
            </a:pPr>
            <a:r>
              <a:t/>
            </a:r>
            <a:endParaRPr/>
          </a:p>
        </p:txBody>
      </p:sp>
      <p:pic>
        <p:nvPicPr>
          <p:cNvPr id="175" name="Google Shape;175;p23"/>
          <p:cNvPicPr preferRelativeResize="0"/>
          <p:nvPr/>
        </p:nvPicPr>
        <p:blipFill>
          <a:blip r:embed="rId3">
            <a:alphaModFix/>
          </a:blip>
          <a:stretch>
            <a:fillRect/>
          </a:stretch>
        </p:blipFill>
        <p:spPr>
          <a:xfrm>
            <a:off x="2488222" y="1417650"/>
            <a:ext cx="6553429" cy="51501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2"/>
              </a:buClr>
              <a:buSzPct val="100000"/>
              <a:buFont typeface="Lucida Sans"/>
              <a:buNone/>
            </a:pPr>
            <a:r>
              <a:rPr lang="en-US"/>
              <a:t>External Audit Review</a:t>
            </a:r>
            <a:br>
              <a:rPr lang="en-US"/>
            </a:br>
            <a:endParaRPr/>
          </a:p>
        </p:txBody>
      </p:sp>
      <p:sp>
        <p:nvSpPr>
          <p:cNvPr id="181" name="Google Shape;181;p24"/>
          <p:cNvSpPr txBox="1"/>
          <p:nvPr>
            <p:ph idx="1" type="body"/>
          </p:nvPr>
        </p:nvSpPr>
        <p:spPr>
          <a:xfrm>
            <a:off x="457200" y="1600200"/>
            <a:ext cx="8229600" cy="618000"/>
          </a:xfrm>
          <a:prstGeom prst="rect">
            <a:avLst/>
          </a:prstGeom>
          <a:noFill/>
          <a:ln>
            <a:noFill/>
          </a:ln>
        </p:spPr>
        <p:txBody>
          <a:bodyPr anchorCtr="0" anchor="t" bIns="45700" lIns="91425" spcFirstLastPara="1" rIns="91425" wrap="square" tIns="45700">
            <a:normAutofit fontScale="70000" lnSpcReduction="20000"/>
          </a:bodyPr>
          <a:lstStyle/>
          <a:p>
            <a:pPr indent="-422224" lvl="0" marL="566928" rtl="0" algn="l">
              <a:lnSpc>
                <a:spcPct val="100000"/>
              </a:lnSpc>
              <a:spcBef>
                <a:spcPts val="0"/>
              </a:spcBef>
              <a:spcAft>
                <a:spcPts val="0"/>
              </a:spcAft>
              <a:buSzPct val="68000"/>
              <a:buFont typeface="Noto Sans Symbols"/>
              <a:buChar char="❑"/>
            </a:pPr>
            <a:r>
              <a:rPr lang="en-US"/>
              <a:t>Outputs</a:t>
            </a:r>
            <a:endParaRPr/>
          </a:p>
          <a:p>
            <a:pPr indent="-139446" lvl="0" marL="365760" rtl="0" algn="l">
              <a:lnSpc>
                <a:spcPct val="100000"/>
              </a:lnSpc>
              <a:spcBef>
                <a:spcPts val="400"/>
              </a:spcBef>
              <a:spcAft>
                <a:spcPts val="0"/>
              </a:spcAft>
              <a:buSzPct val="68000"/>
              <a:buNone/>
            </a:pPr>
            <a:r>
              <a:t/>
            </a:r>
            <a:endParaRPr/>
          </a:p>
        </p:txBody>
      </p:sp>
      <p:pic>
        <p:nvPicPr>
          <p:cNvPr id="182" name="Google Shape;182;p24"/>
          <p:cNvPicPr preferRelativeResize="0"/>
          <p:nvPr/>
        </p:nvPicPr>
        <p:blipFill>
          <a:blip r:embed="rId3">
            <a:alphaModFix/>
          </a:blip>
          <a:stretch>
            <a:fillRect/>
          </a:stretch>
        </p:blipFill>
        <p:spPr>
          <a:xfrm>
            <a:off x="2480800" y="1788573"/>
            <a:ext cx="6545251" cy="4383377"/>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2"/>
              </a:buClr>
              <a:buSzPts val="4100"/>
              <a:buFont typeface="Lucida Sans"/>
              <a:buNone/>
            </a:pPr>
            <a:r>
              <a:rPr lang="en-US"/>
              <a:t>External Audit Review</a:t>
            </a:r>
            <a:endParaRPr/>
          </a:p>
        </p:txBody>
      </p:sp>
      <p:sp>
        <p:nvSpPr>
          <p:cNvPr id="188" name="Google Shape;188;p25"/>
          <p:cNvSpPr txBox="1"/>
          <p:nvPr>
            <p:ph idx="1" type="body"/>
          </p:nvPr>
        </p:nvSpPr>
        <p:spPr>
          <a:xfrm>
            <a:off x="457200" y="1600200"/>
            <a:ext cx="8229600" cy="533400"/>
          </a:xfrm>
          <a:prstGeom prst="rect">
            <a:avLst/>
          </a:prstGeom>
          <a:noFill/>
          <a:ln>
            <a:noFill/>
          </a:ln>
        </p:spPr>
        <p:txBody>
          <a:bodyPr anchorCtr="0" anchor="t" bIns="45700" lIns="91425" spcFirstLastPara="1" rIns="91425" wrap="square" tIns="45700">
            <a:normAutofit fontScale="55000" lnSpcReduction="20000"/>
          </a:bodyPr>
          <a:lstStyle/>
          <a:p>
            <a:pPr indent="-404736" lvl="0" marL="566928" rtl="0" algn="l">
              <a:lnSpc>
                <a:spcPct val="100000"/>
              </a:lnSpc>
              <a:spcBef>
                <a:spcPts val="0"/>
              </a:spcBef>
              <a:spcAft>
                <a:spcPts val="0"/>
              </a:spcAft>
              <a:buSzPct val="68000"/>
              <a:buFont typeface="Noto Sans Symbols"/>
              <a:buChar char="❑"/>
            </a:pPr>
            <a:r>
              <a:rPr lang="en-US"/>
              <a:t>Findings</a:t>
            </a:r>
            <a:endParaRPr/>
          </a:p>
          <a:p>
            <a:pPr indent="-340614" lvl="0" marL="683514" rtl="0" algn="l">
              <a:lnSpc>
                <a:spcPct val="100000"/>
              </a:lnSpc>
              <a:spcBef>
                <a:spcPts val="400"/>
              </a:spcBef>
              <a:spcAft>
                <a:spcPts val="0"/>
              </a:spcAft>
              <a:buSzPct val="68000"/>
              <a:buFont typeface="Noto Sans Symbols"/>
              <a:buNone/>
            </a:pPr>
            <a:r>
              <a:t/>
            </a:r>
            <a:endParaRPr/>
          </a:p>
        </p:txBody>
      </p:sp>
      <p:pic>
        <p:nvPicPr>
          <p:cNvPr id="189" name="Google Shape;189;p25"/>
          <p:cNvPicPr preferRelativeResize="0"/>
          <p:nvPr/>
        </p:nvPicPr>
        <p:blipFill>
          <a:blip r:embed="rId3">
            <a:alphaModFix/>
          </a:blip>
          <a:stretch>
            <a:fillRect/>
          </a:stretch>
        </p:blipFill>
        <p:spPr>
          <a:xfrm>
            <a:off x="224125" y="2042100"/>
            <a:ext cx="7829550" cy="41529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SzPct val="48780"/>
              <a:buNone/>
            </a:pPr>
            <a:r>
              <a:rPr lang="en-US"/>
              <a:t>Financial Compliance with Grand Chapter</a:t>
            </a:r>
            <a:endParaRPr/>
          </a:p>
        </p:txBody>
      </p:sp>
      <p:pic>
        <p:nvPicPr>
          <p:cNvPr id="195" name="Google Shape;195;p26"/>
          <p:cNvPicPr preferRelativeResize="0"/>
          <p:nvPr/>
        </p:nvPicPr>
        <p:blipFill rotWithShape="1">
          <a:blip r:embed="rId3">
            <a:alphaModFix/>
          </a:blip>
          <a:srcRect b="0" l="0" r="0" t="0"/>
          <a:stretch/>
        </p:blipFill>
        <p:spPr>
          <a:xfrm>
            <a:off x="1733304" y="1882209"/>
            <a:ext cx="5677392" cy="396274"/>
          </a:xfrm>
          <a:prstGeom prst="rect">
            <a:avLst/>
          </a:prstGeom>
          <a:noFill/>
          <a:ln>
            <a:noFill/>
          </a:ln>
        </p:spPr>
      </p:pic>
      <p:sp>
        <p:nvSpPr>
          <p:cNvPr id="196" name="Google Shape;196;p26"/>
          <p:cNvSpPr txBox="1"/>
          <p:nvPr/>
        </p:nvSpPr>
        <p:spPr>
          <a:xfrm>
            <a:off x="1758349" y="5101119"/>
            <a:ext cx="5994300" cy="5232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1400" u="none" cap="none" strike="noStrike">
                <a:solidFill>
                  <a:srgbClr val="FF0000"/>
                </a:solidFill>
                <a:latin typeface="Arial"/>
                <a:ea typeface="Arial"/>
                <a:cs typeface="Arial"/>
                <a:sym typeface="Arial"/>
              </a:rPr>
              <a:t>Reports were due February 28, 202</a:t>
            </a:r>
            <a:r>
              <a:rPr b="1" lang="en-US">
                <a:solidFill>
                  <a:srgbClr val="FF0000"/>
                </a:solidFill>
              </a:rPr>
              <a:t>6</a:t>
            </a:r>
            <a:r>
              <a:rPr b="1" i="0" lang="en-US" sz="1400" u="none" cap="none" strike="noStrike">
                <a:solidFill>
                  <a:srgbClr val="FF0000"/>
                </a:solidFill>
                <a:latin typeface="Arial"/>
                <a:ea typeface="Arial"/>
                <a:cs typeface="Arial"/>
                <a:sym typeface="Arial"/>
              </a:rPr>
              <a:t>, we submitted February </a:t>
            </a:r>
            <a:r>
              <a:rPr b="1" lang="en-US">
                <a:solidFill>
                  <a:srgbClr val="FF0000"/>
                </a:solidFill>
              </a:rPr>
              <a:t>27</a:t>
            </a:r>
            <a:r>
              <a:rPr b="1" i="0" lang="en-US" sz="1400" u="none" cap="none" strike="noStrike">
                <a:solidFill>
                  <a:srgbClr val="FF0000"/>
                </a:solidFill>
                <a:latin typeface="Arial"/>
                <a:ea typeface="Arial"/>
                <a:cs typeface="Arial"/>
                <a:sym typeface="Arial"/>
              </a:rPr>
              <a:t>, 202</a:t>
            </a:r>
            <a:r>
              <a:rPr b="1" lang="en-US">
                <a:solidFill>
                  <a:srgbClr val="FF0000"/>
                </a:solidFill>
              </a:rPr>
              <a:t>6</a:t>
            </a:r>
            <a:endParaRPr/>
          </a:p>
        </p:txBody>
      </p:sp>
      <p:pic>
        <p:nvPicPr>
          <p:cNvPr id="197" name="Google Shape;197;p26"/>
          <p:cNvPicPr preferRelativeResize="0"/>
          <p:nvPr/>
        </p:nvPicPr>
        <p:blipFill>
          <a:blip r:embed="rId4">
            <a:alphaModFix/>
          </a:blip>
          <a:stretch>
            <a:fillRect/>
          </a:stretch>
        </p:blipFill>
        <p:spPr>
          <a:xfrm>
            <a:off x="1758350" y="2622526"/>
            <a:ext cx="7080225" cy="199105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27"/>
          <p:cNvSpPr txBox="1"/>
          <p:nvPr>
            <p:ph type="ctrTitle"/>
          </p:nvPr>
        </p:nvSpPr>
        <p:spPr>
          <a:xfrm>
            <a:off x="838200" y="381000"/>
            <a:ext cx="7467600" cy="2686051"/>
          </a:xfrm>
          <a:prstGeom prst="rect">
            <a:avLst/>
          </a:prstGeom>
          <a:noFill/>
          <a:ln>
            <a:noFill/>
          </a:ln>
        </p:spPr>
        <p:txBody>
          <a:bodyPr anchorCtr="0" anchor="b" bIns="45700" lIns="91425" spcFirstLastPara="1" rIns="91425" wrap="square" tIns="45700">
            <a:normAutofit/>
          </a:bodyPr>
          <a:lstStyle/>
          <a:p>
            <a:pPr indent="0" lvl="0" marL="0" rtl="0" algn="r">
              <a:lnSpc>
                <a:spcPct val="100000"/>
              </a:lnSpc>
              <a:spcBef>
                <a:spcPts val="0"/>
              </a:spcBef>
              <a:spcAft>
                <a:spcPts val="0"/>
              </a:spcAft>
              <a:buClr>
                <a:schemeClr val="dk2"/>
              </a:buClr>
              <a:buSzPts val="4000"/>
              <a:buFont typeface="Calibri"/>
              <a:buNone/>
            </a:pPr>
            <a:r>
              <a:rPr lang="en-US" sz="4000">
                <a:latin typeface="Calibri"/>
                <a:ea typeface="Calibri"/>
                <a:cs typeface="Calibri"/>
                <a:sym typeface="Calibri"/>
              </a:rPr>
              <a:t>Delta Sigma Theta Sorority, Inc.</a:t>
            </a:r>
            <a:br>
              <a:rPr lang="en-US" sz="4000">
                <a:latin typeface="Calibri"/>
                <a:ea typeface="Calibri"/>
                <a:cs typeface="Calibri"/>
                <a:sym typeface="Calibri"/>
              </a:rPr>
            </a:br>
            <a:r>
              <a:rPr lang="en-US" sz="4000">
                <a:latin typeface="Calibri"/>
                <a:ea typeface="Calibri"/>
                <a:cs typeface="Calibri"/>
                <a:sym typeface="Calibri"/>
              </a:rPr>
              <a:t>Flint Alumnae Chapter</a:t>
            </a:r>
            <a:br>
              <a:rPr lang="en-US" sz="4000"/>
            </a:br>
            <a:endParaRPr i="1" sz="4000"/>
          </a:p>
        </p:txBody>
      </p:sp>
      <p:sp>
        <p:nvSpPr>
          <p:cNvPr id="203" name="Google Shape;203;p27"/>
          <p:cNvSpPr txBox="1"/>
          <p:nvPr>
            <p:ph idx="1" type="subTitle"/>
          </p:nvPr>
        </p:nvSpPr>
        <p:spPr>
          <a:xfrm>
            <a:off x="676619" y="3276600"/>
            <a:ext cx="7772400" cy="1569993"/>
          </a:xfrm>
          <a:prstGeom prst="rect">
            <a:avLst/>
          </a:prstGeom>
          <a:noFill/>
          <a:ln>
            <a:noFill/>
          </a:ln>
        </p:spPr>
        <p:txBody>
          <a:bodyPr anchorCtr="0" anchor="t" bIns="45700" lIns="45700" spcFirstLastPara="1" rIns="45700" wrap="square" tIns="45700">
            <a:normAutofit lnSpcReduction="10000"/>
          </a:bodyPr>
          <a:lstStyle/>
          <a:p>
            <a:pPr indent="0" lvl="0" marL="0" rtl="0" algn="ctr">
              <a:lnSpc>
                <a:spcPct val="100000"/>
              </a:lnSpc>
              <a:spcBef>
                <a:spcPts val="0"/>
              </a:spcBef>
              <a:spcAft>
                <a:spcPts val="0"/>
              </a:spcAft>
              <a:buSzPts val="1224"/>
              <a:buNone/>
            </a:pPr>
            <a:r>
              <a:rPr b="1" lang="en-US" sz="1800"/>
              <a:t>Internal Audit Chair: </a:t>
            </a:r>
            <a:endParaRPr/>
          </a:p>
          <a:p>
            <a:pPr indent="0" lvl="0" marL="0" rtl="0" algn="ctr">
              <a:lnSpc>
                <a:spcPct val="100000"/>
              </a:lnSpc>
              <a:spcBef>
                <a:spcPts val="400"/>
              </a:spcBef>
              <a:spcAft>
                <a:spcPts val="0"/>
              </a:spcAft>
              <a:buSzPts val="1224"/>
              <a:buNone/>
            </a:pPr>
            <a:r>
              <a:rPr b="1" lang="en-US" sz="1800"/>
              <a:t>Brianna Rimmer</a:t>
            </a:r>
            <a:endParaRPr/>
          </a:p>
          <a:p>
            <a:pPr indent="0" lvl="0" marL="0" rtl="0" algn="ctr">
              <a:lnSpc>
                <a:spcPct val="100000"/>
              </a:lnSpc>
              <a:spcBef>
                <a:spcPts val="400"/>
              </a:spcBef>
              <a:spcAft>
                <a:spcPts val="0"/>
              </a:spcAft>
              <a:buSzPts val="1224"/>
              <a:buNone/>
            </a:pPr>
            <a:r>
              <a:rPr b="1" lang="en-US" sz="1800"/>
              <a:t>InternalAudit@flintdeltas.org</a:t>
            </a:r>
            <a:endParaRPr/>
          </a:p>
          <a:p>
            <a:pPr indent="0" lvl="0" marL="0" rtl="0" algn="l">
              <a:lnSpc>
                <a:spcPct val="100000"/>
              </a:lnSpc>
              <a:spcBef>
                <a:spcPts val="400"/>
              </a:spcBef>
              <a:spcAft>
                <a:spcPts val="0"/>
              </a:spcAft>
              <a:buSzPts val="1224"/>
              <a:buNone/>
            </a:pPr>
            <a:r>
              <a:t/>
            </a:r>
            <a:endParaRPr b="1" sz="1800"/>
          </a:p>
          <a:p>
            <a:pPr indent="0" lvl="0" marL="0" rtl="0" algn="l">
              <a:lnSpc>
                <a:spcPct val="100000"/>
              </a:lnSpc>
              <a:spcBef>
                <a:spcPts val="400"/>
              </a:spcBef>
              <a:spcAft>
                <a:spcPts val="0"/>
              </a:spcAft>
              <a:buSzPts val="1224"/>
              <a:buNone/>
            </a:pPr>
            <a:r>
              <a:t/>
            </a:r>
            <a:endParaRPr sz="18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5"/>
          <p:cNvSpPr txBox="1"/>
          <p:nvPr>
            <p:ph type="title"/>
          </p:nvPr>
        </p:nvSpPr>
        <p:spPr>
          <a:xfrm>
            <a:off x="457200" y="228600"/>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Calibri"/>
              <a:buNone/>
            </a:pPr>
            <a:r>
              <a:rPr b="1" lang="en-US" sz="3600">
                <a:latin typeface="Calibri"/>
                <a:ea typeface="Calibri"/>
                <a:cs typeface="Calibri"/>
                <a:sym typeface="Calibri"/>
              </a:rPr>
              <a:t>Internal Audit Committee Review</a:t>
            </a:r>
            <a:endParaRPr/>
          </a:p>
        </p:txBody>
      </p:sp>
      <p:sp>
        <p:nvSpPr>
          <p:cNvPr id="121" name="Google Shape;121;p15"/>
          <p:cNvSpPr txBox="1"/>
          <p:nvPr>
            <p:ph idx="1" type="body"/>
          </p:nvPr>
        </p:nvSpPr>
        <p:spPr>
          <a:xfrm>
            <a:off x="457200" y="1600200"/>
            <a:ext cx="8229600" cy="4343400"/>
          </a:xfrm>
          <a:prstGeom prst="rect">
            <a:avLst/>
          </a:prstGeom>
          <a:noFill/>
          <a:ln>
            <a:noFill/>
          </a:ln>
        </p:spPr>
        <p:txBody>
          <a:bodyPr anchorCtr="0" anchor="t" bIns="45700" lIns="91425" spcFirstLastPara="1" rIns="91425" wrap="square" tIns="45700">
            <a:normAutofit/>
          </a:bodyPr>
          <a:lstStyle/>
          <a:p>
            <a:pPr indent="-178307" lvl="0" marL="365760" rtl="0" algn="l">
              <a:lnSpc>
                <a:spcPct val="100000"/>
              </a:lnSpc>
              <a:spcBef>
                <a:spcPts val="0"/>
              </a:spcBef>
              <a:spcAft>
                <a:spcPts val="0"/>
              </a:spcAft>
              <a:buSzPts val="1224"/>
              <a:buNone/>
            </a:pPr>
            <a:r>
              <a:t/>
            </a:r>
            <a:endParaRPr sz="1800">
              <a:solidFill>
                <a:srgbClr val="FF0000"/>
              </a:solidFill>
              <a:highlight>
                <a:srgbClr val="FFFF00"/>
              </a:highlight>
              <a:latin typeface="Calibri"/>
              <a:ea typeface="Calibri"/>
              <a:cs typeface="Calibri"/>
              <a:sym typeface="Calibri"/>
            </a:endParaRPr>
          </a:p>
          <a:p>
            <a:pPr indent="0" lvl="0" marL="0" rtl="0" algn="l">
              <a:lnSpc>
                <a:spcPct val="100000"/>
              </a:lnSpc>
              <a:spcBef>
                <a:spcPts val="400"/>
              </a:spcBef>
              <a:spcAft>
                <a:spcPts val="0"/>
              </a:spcAft>
              <a:buSzPts val="1224"/>
              <a:buNone/>
            </a:pPr>
            <a:r>
              <a:rPr lang="en-US" sz="1800">
                <a:latin typeface="Calibri"/>
                <a:ea typeface="Calibri"/>
                <a:cs typeface="Calibri"/>
                <a:sym typeface="Calibri"/>
              </a:rPr>
              <a:t>Fourth Quarter Audit Period</a:t>
            </a:r>
            <a:endParaRPr/>
          </a:p>
          <a:p>
            <a:pPr indent="-228600" lvl="1" marL="621792" rtl="0" algn="l">
              <a:lnSpc>
                <a:spcPct val="100000"/>
              </a:lnSpc>
              <a:spcBef>
                <a:spcPts val="324"/>
              </a:spcBef>
              <a:spcAft>
                <a:spcPts val="0"/>
              </a:spcAft>
              <a:buSzPts val="1800"/>
              <a:buChar char="◦"/>
            </a:pPr>
            <a:r>
              <a:rPr lang="en-US" sz="1800">
                <a:solidFill>
                  <a:schemeClr val="dk1"/>
                </a:solidFill>
                <a:latin typeface="Calibri"/>
                <a:ea typeface="Calibri"/>
                <a:cs typeface="Calibri"/>
                <a:sym typeface="Calibri"/>
              </a:rPr>
              <a:t>October 1– December 31, 2025</a:t>
            </a:r>
            <a:endParaRPr>
              <a:solidFill>
                <a:schemeClr val="dk1"/>
              </a:solidFill>
            </a:endParaRPr>
          </a:p>
          <a:p>
            <a:pPr indent="-228600" lvl="1" marL="621792" rtl="0" algn="l">
              <a:lnSpc>
                <a:spcPct val="100000"/>
              </a:lnSpc>
              <a:spcBef>
                <a:spcPts val="324"/>
              </a:spcBef>
              <a:spcAft>
                <a:spcPts val="0"/>
              </a:spcAft>
              <a:buSzPts val="1800"/>
              <a:buChar char="◦"/>
            </a:pPr>
            <a:r>
              <a:rPr lang="en-US" sz="1800">
                <a:solidFill>
                  <a:schemeClr val="dk1"/>
                </a:solidFill>
                <a:latin typeface="Calibri"/>
                <a:ea typeface="Calibri"/>
                <a:cs typeface="Calibri"/>
                <a:sym typeface="Calibri"/>
              </a:rPr>
              <a:t>Internal Audit Review Date: January 29, 2026</a:t>
            </a:r>
            <a:endParaRPr>
              <a:solidFill>
                <a:schemeClr val="dk1"/>
              </a:solidFill>
            </a:endParaRPr>
          </a:p>
          <a:p>
            <a:pPr indent="0" lvl="0" marL="0" rtl="0" algn="l">
              <a:lnSpc>
                <a:spcPct val="100000"/>
              </a:lnSpc>
              <a:spcBef>
                <a:spcPts val="400"/>
              </a:spcBef>
              <a:spcAft>
                <a:spcPts val="0"/>
              </a:spcAft>
              <a:buSzPts val="1224"/>
              <a:buNone/>
            </a:pPr>
            <a:r>
              <a:rPr lang="en-US" sz="1800">
                <a:solidFill>
                  <a:srgbClr val="FF0000"/>
                </a:solidFill>
                <a:latin typeface="Calibri"/>
                <a:ea typeface="Calibri"/>
                <a:cs typeface="Calibri"/>
                <a:sym typeface="Calibri"/>
              </a:rPr>
              <a:t> </a:t>
            </a:r>
            <a:r>
              <a:rPr lang="en-US" sz="1800">
                <a:solidFill>
                  <a:schemeClr val="dk1"/>
                </a:solidFill>
                <a:latin typeface="Calibri"/>
                <a:ea typeface="Calibri"/>
                <a:cs typeface="Calibri"/>
                <a:sym typeface="Calibri"/>
              </a:rPr>
              <a:t>Internal Audit accounts reviewed</a:t>
            </a:r>
            <a:endParaRPr>
              <a:solidFill>
                <a:schemeClr val="dk1"/>
              </a:solidFill>
            </a:endParaRPr>
          </a:p>
          <a:p>
            <a:pPr indent="-228600" lvl="1" marL="621792" rtl="0" algn="l">
              <a:lnSpc>
                <a:spcPct val="100000"/>
              </a:lnSpc>
              <a:spcBef>
                <a:spcPts val="324"/>
              </a:spcBef>
              <a:spcAft>
                <a:spcPts val="0"/>
              </a:spcAft>
              <a:buSzPts val="1800"/>
              <a:buChar char="◦"/>
            </a:pPr>
            <a:r>
              <a:rPr lang="en-US" sz="1800">
                <a:solidFill>
                  <a:schemeClr val="dk1"/>
                </a:solidFill>
                <a:latin typeface="Calibri"/>
                <a:ea typeface="Calibri"/>
                <a:cs typeface="Calibri"/>
                <a:sym typeface="Calibri"/>
              </a:rPr>
              <a:t>Huntington Bank (Checking)</a:t>
            </a:r>
            <a:endParaRPr sz="1800">
              <a:solidFill>
                <a:schemeClr val="dk1"/>
              </a:solidFill>
              <a:latin typeface="Calibri"/>
              <a:ea typeface="Calibri"/>
              <a:cs typeface="Calibri"/>
              <a:sym typeface="Calibri"/>
            </a:endParaRPr>
          </a:p>
          <a:p>
            <a:pPr indent="-228600" lvl="1" marL="621792" rtl="0" algn="l">
              <a:lnSpc>
                <a:spcPct val="100000"/>
              </a:lnSpc>
              <a:spcBef>
                <a:spcPts val="324"/>
              </a:spcBef>
              <a:spcAft>
                <a:spcPts val="0"/>
              </a:spcAft>
              <a:buSzPts val="1800"/>
              <a:buFont typeface="Calibri"/>
              <a:buChar char="◦"/>
            </a:pPr>
            <a:r>
              <a:rPr lang="en-US" sz="1800">
                <a:solidFill>
                  <a:schemeClr val="dk1"/>
                </a:solidFill>
                <a:latin typeface="Calibri"/>
                <a:ea typeface="Calibri"/>
                <a:cs typeface="Calibri"/>
                <a:sym typeface="Calibri"/>
              </a:rPr>
              <a:t>Chase (Checking)</a:t>
            </a:r>
            <a:endParaRPr sz="1800">
              <a:solidFill>
                <a:schemeClr val="dk1"/>
              </a:solidFill>
              <a:latin typeface="Calibri"/>
              <a:ea typeface="Calibri"/>
              <a:cs typeface="Calibri"/>
              <a:sym typeface="Calibri"/>
            </a:endParaRPr>
          </a:p>
          <a:p>
            <a:pPr indent="-228600" lvl="1" marL="621792" rtl="0" algn="l">
              <a:lnSpc>
                <a:spcPct val="100000"/>
              </a:lnSpc>
              <a:spcBef>
                <a:spcPts val="324"/>
              </a:spcBef>
              <a:spcAft>
                <a:spcPts val="0"/>
              </a:spcAft>
              <a:buSzPts val="1800"/>
              <a:buFont typeface="Calibri"/>
              <a:buChar char="◦"/>
            </a:pPr>
            <a:r>
              <a:rPr lang="en-US" sz="1800">
                <a:solidFill>
                  <a:schemeClr val="dk1"/>
                </a:solidFill>
                <a:latin typeface="Calibri"/>
                <a:ea typeface="Calibri"/>
                <a:cs typeface="Calibri"/>
                <a:sym typeface="Calibri"/>
              </a:rPr>
              <a:t>Chase (Savings)</a:t>
            </a: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2"/>
              </a:buClr>
              <a:buSzPts val="4100"/>
              <a:buFont typeface="Calibri"/>
              <a:buNone/>
            </a:pPr>
            <a:r>
              <a:rPr lang="en-US">
                <a:latin typeface="Calibri"/>
                <a:ea typeface="Calibri"/>
                <a:cs typeface="Calibri"/>
                <a:sym typeface="Calibri"/>
              </a:rPr>
              <a:t>Internal Audit Committee Review</a:t>
            </a:r>
            <a:endParaRPr/>
          </a:p>
        </p:txBody>
      </p:sp>
      <p:sp>
        <p:nvSpPr>
          <p:cNvPr id="128" name="Google Shape;128;p16"/>
          <p:cNvSpPr txBox="1"/>
          <p:nvPr>
            <p:ph idx="1" type="body"/>
          </p:nvPr>
        </p:nvSpPr>
        <p:spPr>
          <a:xfrm>
            <a:off x="609600" y="1417638"/>
            <a:ext cx="8229600" cy="46482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224"/>
              <a:buNone/>
            </a:pPr>
            <a:r>
              <a:rPr lang="en-US">
                <a:latin typeface="Calibri"/>
                <a:ea typeface="Calibri"/>
                <a:cs typeface="Calibri"/>
                <a:sym typeface="Calibri"/>
              </a:rPr>
              <a:t>Internal Audit areas reviewed</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Receipts</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Expenditures</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Members’ dues verification (No Exceptions)</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Bank balances</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Bank reconciliation</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Adherence to budget line items validated</a:t>
            </a:r>
            <a:endParaRPr/>
          </a:p>
          <a:p>
            <a:pPr indent="-228600" lvl="1" marL="621792" rtl="0" algn="l">
              <a:lnSpc>
                <a:spcPct val="100000"/>
              </a:lnSpc>
              <a:spcBef>
                <a:spcPts val="324"/>
              </a:spcBef>
              <a:spcAft>
                <a:spcPts val="0"/>
              </a:spcAft>
              <a:buSzPts val="2000"/>
              <a:buChar char="◦"/>
            </a:pPr>
            <a:r>
              <a:rPr lang="en-US" sz="2000">
                <a:latin typeface="Calibri"/>
                <a:ea typeface="Calibri"/>
                <a:cs typeface="Calibri"/>
                <a:sym typeface="Calibri"/>
              </a:rPr>
              <a:t>Monthly chapter reports completed and presented to the chapter during chapter meeting</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1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2"/>
              </a:buClr>
              <a:buSzPts val="4100"/>
              <a:buFont typeface="Calibri"/>
              <a:buNone/>
            </a:pPr>
            <a:r>
              <a:rPr lang="en-US">
                <a:latin typeface="Calibri"/>
                <a:ea typeface="Calibri"/>
                <a:cs typeface="Calibri"/>
                <a:sym typeface="Calibri"/>
              </a:rPr>
              <a:t>Internal Audit Committee Review</a:t>
            </a:r>
            <a:endParaRPr/>
          </a:p>
        </p:txBody>
      </p:sp>
      <p:sp>
        <p:nvSpPr>
          <p:cNvPr id="135" name="Google Shape;135;p17"/>
          <p:cNvSpPr txBox="1"/>
          <p:nvPr>
            <p:ph idx="1" type="body"/>
          </p:nvPr>
        </p:nvSpPr>
        <p:spPr>
          <a:xfrm>
            <a:off x="304800" y="1524000"/>
            <a:ext cx="8534400" cy="47244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224"/>
              <a:buNone/>
            </a:pPr>
            <a:r>
              <a:rPr lang="en-US">
                <a:latin typeface="Calibri"/>
                <a:ea typeface="Calibri"/>
                <a:cs typeface="Calibri"/>
                <a:sym typeface="Calibri"/>
              </a:rPr>
              <a:t>Receipts validated</a:t>
            </a:r>
            <a:endParaRPr/>
          </a:p>
          <a:p>
            <a:pPr indent="-228600" lvl="1" marL="621792" rtl="0" algn="l">
              <a:lnSpc>
                <a:spcPct val="100000"/>
              </a:lnSpc>
              <a:spcBef>
                <a:spcPts val="324"/>
              </a:spcBef>
              <a:spcAft>
                <a:spcPts val="0"/>
              </a:spcAft>
              <a:buSzPts val="2000"/>
              <a:buChar char="◦"/>
            </a:pPr>
            <a:r>
              <a:rPr lang="en-US" sz="2000">
                <a:solidFill>
                  <a:schemeClr val="dk1"/>
                </a:solidFill>
                <a:latin typeface="Calibri"/>
                <a:ea typeface="Calibri"/>
                <a:cs typeface="Calibri"/>
                <a:sym typeface="Calibri"/>
              </a:rPr>
              <a:t>Statistical sample of 50% of total deposits during Q4 was the sample size of 3.</a:t>
            </a:r>
            <a:endParaRPr>
              <a:solidFill>
                <a:schemeClr val="dk1"/>
              </a:solidFill>
            </a:endParaRPr>
          </a:p>
          <a:p>
            <a:pPr indent="0" lvl="1" marL="393192" rtl="0" algn="l">
              <a:lnSpc>
                <a:spcPct val="100000"/>
              </a:lnSpc>
              <a:spcBef>
                <a:spcPts val="324"/>
              </a:spcBef>
              <a:spcAft>
                <a:spcPts val="0"/>
              </a:spcAft>
              <a:buSzPts val="2000"/>
              <a:buNone/>
            </a:pPr>
            <a:r>
              <a:t/>
            </a:r>
            <a:endParaRPr sz="2000">
              <a:solidFill>
                <a:srgbClr val="FF0000"/>
              </a:solidFill>
              <a:highlight>
                <a:srgbClr val="FFFF00"/>
              </a:highlight>
              <a:latin typeface="Calibri"/>
              <a:ea typeface="Calibri"/>
              <a:cs typeface="Calibri"/>
              <a:sym typeface="Calibri"/>
            </a:endParaRPr>
          </a:p>
          <a:p>
            <a:pPr indent="0" lvl="0" marL="621792" rtl="0" algn="l">
              <a:lnSpc>
                <a:spcPct val="100000"/>
              </a:lnSpc>
              <a:spcBef>
                <a:spcPts val="324"/>
              </a:spcBef>
              <a:spcAft>
                <a:spcPts val="0"/>
              </a:spcAft>
              <a:buSzPts val="1224"/>
              <a:buNone/>
            </a:pPr>
            <a:r>
              <a:t/>
            </a:r>
            <a:endParaRPr>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2"/>
              </a:buClr>
              <a:buSzPts val="4100"/>
              <a:buFont typeface="Calibri"/>
              <a:buNone/>
            </a:pPr>
            <a:r>
              <a:rPr lang="en-US">
                <a:latin typeface="Calibri"/>
                <a:ea typeface="Calibri"/>
                <a:cs typeface="Calibri"/>
                <a:sym typeface="Calibri"/>
              </a:rPr>
              <a:t>Internal Audit Committee Review</a:t>
            </a:r>
            <a:endParaRPr/>
          </a:p>
        </p:txBody>
      </p:sp>
      <p:sp>
        <p:nvSpPr>
          <p:cNvPr id="142" name="Google Shape;142;p18"/>
          <p:cNvSpPr txBox="1"/>
          <p:nvPr>
            <p:ph idx="1" type="body"/>
          </p:nvPr>
        </p:nvSpPr>
        <p:spPr>
          <a:xfrm>
            <a:off x="457200" y="1600200"/>
            <a:ext cx="8229600" cy="42672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224"/>
              <a:buNone/>
            </a:pPr>
            <a:r>
              <a:rPr lang="en-US">
                <a:solidFill>
                  <a:schemeClr val="dk1"/>
                </a:solidFill>
                <a:latin typeface="Calibri"/>
                <a:ea typeface="Calibri"/>
                <a:cs typeface="Calibri"/>
                <a:sym typeface="Calibri"/>
              </a:rPr>
              <a:t>Expenditures validated</a:t>
            </a:r>
            <a:endParaRPr>
              <a:solidFill>
                <a:schemeClr val="dk1"/>
              </a:solidFill>
            </a:endParaRPr>
          </a:p>
          <a:p>
            <a:pPr indent="-228600" lvl="1" marL="621792" rtl="0" algn="l">
              <a:lnSpc>
                <a:spcPct val="100000"/>
              </a:lnSpc>
              <a:spcBef>
                <a:spcPts val="324"/>
              </a:spcBef>
              <a:spcAft>
                <a:spcPts val="0"/>
              </a:spcAft>
              <a:buSzPts val="2000"/>
              <a:buChar char="◦"/>
            </a:pPr>
            <a:r>
              <a:rPr lang="en-US" sz="2000">
                <a:solidFill>
                  <a:schemeClr val="dk1"/>
                </a:solidFill>
                <a:latin typeface="Calibri"/>
                <a:ea typeface="Calibri"/>
                <a:cs typeface="Calibri"/>
                <a:sym typeface="Calibri"/>
              </a:rPr>
              <a:t>Statistical sample of 25% of total checks written during Q4. </a:t>
            </a:r>
            <a:endParaRPr>
              <a:solidFill>
                <a:schemeClr val="dk1"/>
              </a:solidFill>
            </a:endParaRPr>
          </a:p>
          <a:p>
            <a:pPr indent="-228600" lvl="1" marL="621792" rtl="0" algn="l">
              <a:lnSpc>
                <a:spcPct val="100000"/>
              </a:lnSpc>
              <a:spcBef>
                <a:spcPts val="324"/>
              </a:spcBef>
              <a:spcAft>
                <a:spcPts val="0"/>
              </a:spcAft>
              <a:buSzPts val="2000"/>
              <a:buChar char="◦"/>
            </a:pPr>
            <a:r>
              <a:rPr lang="en-US" sz="2000">
                <a:solidFill>
                  <a:schemeClr val="dk1"/>
                </a:solidFill>
                <a:latin typeface="Calibri"/>
                <a:ea typeface="Calibri"/>
                <a:cs typeface="Calibri"/>
                <a:sym typeface="Calibri"/>
              </a:rPr>
              <a:t>18 was the sample size</a:t>
            </a:r>
            <a:endParaRPr>
              <a:solidFill>
                <a:schemeClr val="dk1"/>
              </a:solidFill>
            </a:endParaRPr>
          </a:p>
          <a:p>
            <a:pPr indent="-101600" lvl="1" marL="621792" rtl="0" algn="l">
              <a:lnSpc>
                <a:spcPct val="100000"/>
              </a:lnSpc>
              <a:spcBef>
                <a:spcPts val="324"/>
              </a:spcBef>
              <a:spcAft>
                <a:spcPts val="0"/>
              </a:spcAft>
              <a:buSzPts val="2000"/>
              <a:buNone/>
            </a:pPr>
            <a:r>
              <a:t/>
            </a:r>
            <a:endParaRPr sz="2000">
              <a:solidFill>
                <a:srgbClr val="FF0000"/>
              </a:solidFill>
              <a:highlight>
                <a:srgbClr val="FFFF00"/>
              </a:highlight>
              <a:latin typeface="Calibri"/>
              <a:ea typeface="Calibri"/>
              <a:cs typeface="Calibri"/>
              <a:sym typeface="Calibri"/>
            </a:endParaRPr>
          </a:p>
          <a:p>
            <a:pPr indent="0" lvl="0" marL="0" rtl="0" algn="l">
              <a:lnSpc>
                <a:spcPct val="100000"/>
              </a:lnSpc>
              <a:spcBef>
                <a:spcPts val="324"/>
              </a:spcBef>
              <a:spcAft>
                <a:spcPts val="0"/>
              </a:spcAft>
              <a:buSzPts val="1224"/>
              <a:buNone/>
            </a:pPr>
            <a:r>
              <a:t/>
            </a:r>
            <a:endParaRPr>
              <a:solidFill>
                <a:srgbClr val="FF0000"/>
              </a:solidFill>
            </a:endParaRPr>
          </a:p>
          <a:p>
            <a:pPr indent="0" lvl="0" marL="621792" rtl="0" algn="l">
              <a:lnSpc>
                <a:spcPct val="100000"/>
              </a:lnSpc>
              <a:spcBef>
                <a:spcPts val="324"/>
              </a:spcBef>
              <a:spcAft>
                <a:spcPts val="0"/>
              </a:spcAft>
              <a:buSzPts val="1224"/>
              <a:buNone/>
            </a:pPr>
            <a:r>
              <a:t/>
            </a:r>
            <a:endParaRPr>
              <a:solidFill>
                <a:srgbClr val="FF0000"/>
              </a:solidFill>
            </a:endParaRPr>
          </a:p>
          <a:p>
            <a:pPr indent="-101600" lvl="1" marL="621792" rtl="0" algn="l">
              <a:lnSpc>
                <a:spcPct val="100000"/>
              </a:lnSpc>
              <a:spcBef>
                <a:spcPts val="1124"/>
              </a:spcBef>
              <a:spcAft>
                <a:spcPts val="0"/>
              </a:spcAft>
              <a:buSzPts val="2000"/>
              <a:buNone/>
            </a:pPr>
            <a:r>
              <a:t/>
            </a:r>
            <a:endParaRPr sz="2000">
              <a:solidFill>
                <a:srgbClr val="FF0000"/>
              </a:solidFill>
              <a:highlight>
                <a:srgbClr val="FFFF00"/>
              </a:highlight>
              <a:latin typeface="Calibri"/>
              <a:ea typeface="Calibri"/>
              <a:cs typeface="Calibri"/>
              <a:sym typeface="Calibri"/>
            </a:endParaRPr>
          </a:p>
          <a:p>
            <a:pPr indent="-101600" lvl="1" marL="621792" rtl="0" algn="l">
              <a:lnSpc>
                <a:spcPct val="100000"/>
              </a:lnSpc>
              <a:spcBef>
                <a:spcPts val="324"/>
              </a:spcBef>
              <a:spcAft>
                <a:spcPts val="0"/>
              </a:spcAft>
              <a:buSzPts val="2000"/>
              <a:buNone/>
            </a:pPr>
            <a:r>
              <a:t/>
            </a:r>
            <a:endParaRPr sz="2000">
              <a:latin typeface="Calibri"/>
              <a:ea typeface="Calibri"/>
              <a:cs typeface="Calibri"/>
              <a:sym typeface="Calibri"/>
            </a:endParaRPr>
          </a:p>
          <a:p>
            <a:pPr indent="-101600" lvl="1" marL="621792" rtl="0" algn="l">
              <a:lnSpc>
                <a:spcPct val="100000"/>
              </a:lnSpc>
              <a:spcBef>
                <a:spcPts val="324"/>
              </a:spcBef>
              <a:spcAft>
                <a:spcPts val="0"/>
              </a:spcAft>
              <a:buSzPts val="2000"/>
              <a:buNone/>
            </a:pPr>
            <a:r>
              <a:t/>
            </a:r>
            <a:endParaRPr sz="2000">
              <a:latin typeface="Calibri"/>
              <a:ea typeface="Calibri"/>
              <a:cs typeface="Calibri"/>
              <a:sym typeface="Calibri"/>
            </a:endParaRPr>
          </a:p>
          <a:p>
            <a:pPr indent="-101600" lvl="1" marL="621792" rtl="0" algn="l">
              <a:lnSpc>
                <a:spcPct val="100000"/>
              </a:lnSpc>
              <a:spcBef>
                <a:spcPts val="324"/>
              </a:spcBef>
              <a:spcAft>
                <a:spcPts val="0"/>
              </a:spcAft>
              <a:buSzPts val="2000"/>
              <a:buNone/>
            </a:pPr>
            <a:r>
              <a:t/>
            </a:r>
            <a:endParaRPr sz="200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100000"/>
              </a:lnSpc>
              <a:spcBef>
                <a:spcPts val="0"/>
              </a:spcBef>
              <a:spcAft>
                <a:spcPts val="0"/>
              </a:spcAft>
              <a:buClr>
                <a:schemeClr val="dk2"/>
              </a:buClr>
              <a:buSzPct val="100000"/>
              <a:buFont typeface="Calibri"/>
              <a:buNone/>
            </a:pPr>
            <a:r>
              <a:rPr lang="en-US">
                <a:latin typeface="Calibri"/>
                <a:ea typeface="Calibri"/>
                <a:cs typeface="Calibri"/>
                <a:sym typeface="Calibri"/>
              </a:rPr>
              <a:t>Internal Audit Committee Recommendations</a:t>
            </a:r>
            <a:endParaRPr/>
          </a:p>
        </p:txBody>
      </p:sp>
      <p:sp>
        <p:nvSpPr>
          <p:cNvPr id="149" name="Google Shape;149;p19"/>
          <p:cNvSpPr txBox="1"/>
          <p:nvPr>
            <p:ph idx="1" type="body"/>
          </p:nvPr>
        </p:nvSpPr>
        <p:spPr>
          <a:xfrm>
            <a:off x="228600" y="1417638"/>
            <a:ext cx="8229600" cy="4648200"/>
          </a:xfrm>
          <a:prstGeom prst="rect">
            <a:avLst/>
          </a:prstGeom>
          <a:noFill/>
          <a:ln>
            <a:noFill/>
          </a:ln>
        </p:spPr>
        <p:txBody>
          <a:bodyPr anchorCtr="0" anchor="t" bIns="45700" lIns="91425" spcFirstLastPara="1" rIns="91425" wrap="square" tIns="45700">
            <a:normAutofit/>
          </a:bodyPr>
          <a:lstStyle/>
          <a:p>
            <a:pPr indent="-178307" lvl="0" marL="365760" rtl="0" algn="l">
              <a:lnSpc>
                <a:spcPct val="100000"/>
              </a:lnSpc>
              <a:spcBef>
                <a:spcPts val="0"/>
              </a:spcBef>
              <a:spcAft>
                <a:spcPts val="0"/>
              </a:spcAft>
              <a:buSzPts val="1224"/>
              <a:buNone/>
            </a:pPr>
            <a:r>
              <a:t/>
            </a:r>
            <a:endParaRPr sz="1800">
              <a:solidFill>
                <a:srgbClr val="FF0000"/>
              </a:solidFill>
              <a:highlight>
                <a:srgbClr val="FFFF00"/>
              </a:highlight>
              <a:latin typeface="Calibri"/>
              <a:ea typeface="Calibri"/>
              <a:cs typeface="Calibri"/>
              <a:sym typeface="Calibri"/>
            </a:endParaRPr>
          </a:p>
          <a:p>
            <a:pPr indent="0" lvl="0" marL="457200" rtl="0" algn="l">
              <a:lnSpc>
                <a:spcPct val="100000"/>
              </a:lnSpc>
              <a:spcBef>
                <a:spcPts val="400"/>
              </a:spcBef>
              <a:spcAft>
                <a:spcPts val="0"/>
              </a:spcAft>
              <a:buSzPts val="1224"/>
              <a:buNone/>
            </a:pPr>
            <a:r>
              <a:t/>
            </a:r>
            <a:endParaRPr sz="1800"/>
          </a:p>
          <a:p>
            <a:pPr indent="0" lvl="0" marL="109728" rtl="0" algn="l">
              <a:lnSpc>
                <a:spcPct val="100000"/>
              </a:lnSpc>
              <a:spcBef>
                <a:spcPts val="400"/>
              </a:spcBef>
              <a:spcAft>
                <a:spcPts val="0"/>
              </a:spcAft>
              <a:buSzPts val="1224"/>
              <a:buNone/>
            </a:pPr>
            <a:r>
              <a:t/>
            </a:r>
            <a:endParaRPr sz="1800">
              <a:highlight>
                <a:srgbClr val="FFFF00"/>
              </a:highlight>
            </a:endParaRPr>
          </a:p>
          <a:p>
            <a:pPr indent="-195578" lvl="0" marL="365760" rtl="0" algn="l">
              <a:lnSpc>
                <a:spcPct val="100000"/>
              </a:lnSpc>
              <a:spcBef>
                <a:spcPts val="400"/>
              </a:spcBef>
              <a:spcAft>
                <a:spcPts val="0"/>
              </a:spcAft>
              <a:buSzPts val="952"/>
              <a:buNone/>
            </a:pPr>
            <a:r>
              <a:t/>
            </a:r>
            <a:endParaRPr sz="1400"/>
          </a:p>
          <a:p>
            <a:pPr indent="-256032" lvl="0" marL="365760" rtl="0" algn="l">
              <a:lnSpc>
                <a:spcPct val="100000"/>
              </a:lnSpc>
              <a:spcBef>
                <a:spcPts val="400"/>
              </a:spcBef>
              <a:spcAft>
                <a:spcPts val="0"/>
              </a:spcAft>
              <a:buSzPts val="1836"/>
              <a:buNone/>
            </a:pPr>
            <a:r>
              <a:rPr lang="en-US"/>
              <a:t>I/A has a recommendation that reports are added to the correct month (there was difficulty finding committee reports).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chemeClr val="dk2"/>
              </a:buClr>
              <a:buSzPts val="3600"/>
              <a:buFont typeface="Calibri"/>
              <a:buNone/>
            </a:pPr>
            <a:r>
              <a:rPr b="1" lang="en-US" sz="3600">
                <a:latin typeface="Calibri"/>
                <a:ea typeface="Calibri"/>
                <a:cs typeface="Calibri"/>
                <a:sym typeface="Calibri"/>
              </a:rPr>
              <a:t>Internal Audit Committee Review</a:t>
            </a:r>
            <a:endParaRPr/>
          </a:p>
        </p:txBody>
      </p:sp>
      <p:sp>
        <p:nvSpPr>
          <p:cNvPr id="155" name="Google Shape;155;p20"/>
          <p:cNvSpPr txBox="1"/>
          <p:nvPr>
            <p:ph idx="1" type="body"/>
          </p:nvPr>
        </p:nvSpPr>
        <p:spPr>
          <a:xfrm>
            <a:off x="457200" y="1371600"/>
            <a:ext cx="8305800" cy="49530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224"/>
              <a:buNone/>
            </a:pPr>
            <a:r>
              <a:rPr b="1" lang="en-US" sz="3600">
                <a:solidFill>
                  <a:schemeClr val="dk1"/>
                </a:solidFill>
                <a:latin typeface="Calibri"/>
                <a:ea typeface="Calibri"/>
                <a:cs typeface="Calibri"/>
                <a:sym typeface="Calibri"/>
              </a:rPr>
              <a:t>Overall 4th  Quarter Audit Findings</a:t>
            </a:r>
            <a:endParaRPr>
              <a:solidFill>
                <a:schemeClr val="dk1"/>
              </a:solidFill>
            </a:endParaRPr>
          </a:p>
          <a:p>
            <a:pPr indent="0" lvl="1" marL="393192" rtl="0" algn="l">
              <a:lnSpc>
                <a:spcPct val="100000"/>
              </a:lnSpc>
              <a:spcBef>
                <a:spcPts val="324"/>
              </a:spcBef>
              <a:spcAft>
                <a:spcPts val="0"/>
              </a:spcAft>
              <a:buSzPts val="3600"/>
              <a:buNone/>
            </a:pPr>
            <a:r>
              <a:rPr lang="en-US" sz="3600">
                <a:solidFill>
                  <a:schemeClr val="dk1"/>
                </a:solidFill>
                <a:latin typeface="Calibri"/>
                <a:ea typeface="Calibri"/>
                <a:cs typeface="Calibri"/>
                <a:sym typeface="Calibri"/>
              </a:rPr>
              <a:t>After review by the Chapter’s Internal Audit Committee, it has been determined that the chapter has satisfactory financial internal controls, and the review supports the existence and utilization of these controls.</a:t>
            </a:r>
            <a:endParaRPr>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ctrTitle"/>
          </p:nvPr>
        </p:nvSpPr>
        <p:spPr>
          <a:xfrm>
            <a:off x="829019" y="381000"/>
            <a:ext cx="7467600" cy="2686200"/>
          </a:xfrm>
          <a:prstGeom prst="rect">
            <a:avLst/>
          </a:prstGeom>
          <a:noFill/>
          <a:ln>
            <a:noFill/>
          </a:ln>
        </p:spPr>
        <p:txBody>
          <a:bodyPr anchorCtr="0" anchor="b" bIns="45700" lIns="91425" spcFirstLastPara="1" rIns="91425" wrap="square" tIns="45700">
            <a:noAutofit/>
          </a:bodyPr>
          <a:lstStyle/>
          <a:p>
            <a:pPr indent="0" lvl="0" marL="0" rtl="0" algn="ctr">
              <a:lnSpc>
                <a:spcPct val="100000"/>
              </a:lnSpc>
              <a:spcBef>
                <a:spcPts val="0"/>
              </a:spcBef>
              <a:spcAft>
                <a:spcPts val="0"/>
              </a:spcAft>
              <a:buClr>
                <a:schemeClr val="dk2"/>
              </a:buClr>
              <a:buSzPts val="3200"/>
              <a:buFont typeface="Lucida Sans"/>
              <a:buNone/>
            </a:pPr>
            <a:r>
              <a:rPr lang="en-US" sz="3200"/>
              <a:t>Delta Sigma Theta Sorority, Inc.</a:t>
            </a:r>
            <a:br>
              <a:rPr lang="en-US" sz="3200"/>
            </a:br>
            <a:r>
              <a:rPr lang="en-US" sz="3200"/>
              <a:t>Flint Alumnae Chapter</a:t>
            </a:r>
            <a:br>
              <a:rPr lang="en-US" sz="3200"/>
            </a:br>
            <a:r>
              <a:rPr lang="en-US" sz="3200"/>
              <a:t>Internal Audit Committee Report</a:t>
            </a:r>
            <a:br>
              <a:rPr lang="en-US" sz="3200"/>
            </a:br>
            <a:r>
              <a:rPr i="1" lang="en-US" sz="3200"/>
              <a:t>Annual Audit</a:t>
            </a:r>
            <a:endParaRPr i="1" sz="3200"/>
          </a:p>
        </p:txBody>
      </p:sp>
      <p:sp>
        <p:nvSpPr>
          <p:cNvPr id="161" name="Google Shape;161;p21"/>
          <p:cNvSpPr txBox="1"/>
          <p:nvPr>
            <p:ph idx="1" type="subTitle"/>
          </p:nvPr>
        </p:nvSpPr>
        <p:spPr>
          <a:xfrm>
            <a:off x="676619" y="3276600"/>
            <a:ext cx="7772400" cy="1569900"/>
          </a:xfrm>
          <a:prstGeom prst="rect">
            <a:avLst/>
          </a:prstGeom>
          <a:noFill/>
          <a:ln>
            <a:noFill/>
          </a:ln>
        </p:spPr>
        <p:txBody>
          <a:bodyPr anchorCtr="0" anchor="t" bIns="45700" lIns="45700" spcFirstLastPara="1" rIns="45700" wrap="square" tIns="45700">
            <a:normAutofit fontScale="92500" lnSpcReduction="20000"/>
          </a:bodyPr>
          <a:lstStyle/>
          <a:p>
            <a:pPr indent="0" lvl="0" marL="0" rtl="0" algn="r">
              <a:lnSpc>
                <a:spcPct val="100000"/>
              </a:lnSpc>
              <a:spcBef>
                <a:spcPts val="0"/>
              </a:spcBef>
              <a:spcAft>
                <a:spcPts val="0"/>
              </a:spcAft>
              <a:buSzPct val="68000"/>
              <a:buNone/>
            </a:pPr>
            <a:r>
              <a:rPr lang="en-US">
                <a:solidFill>
                  <a:schemeClr val="dk1"/>
                </a:solidFill>
              </a:rPr>
              <a:t>Report Date: 02/26/2026</a:t>
            </a:r>
            <a:endParaRPr/>
          </a:p>
          <a:p>
            <a:pPr indent="0" lvl="0" marL="0" rtl="0" algn="r">
              <a:lnSpc>
                <a:spcPct val="100000"/>
              </a:lnSpc>
              <a:spcBef>
                <a:spcPts val="0"/>
              </a:spcBef>
              <a:spcAft>
                <a:spcPts val="0"/>
              </a:spcAft>
              <a:buSzPct val="68000"/>
              <a:buNone/>
            </a:pPr>
            <a:r>
              <a:rPr lang="en-US">
                <a:solidFill>
                  <a:schemeClr val="dk1"/>
                </a:solidFill>
              </a:rPr>
              <a:t>External Audit Completed by John L Financial Services &amp; AIAR Submitted By:</a:t>
            </a:r>
            <a:endParaRPr/>
          </a:p>
          <a:p>
            <a:pPr indent="0" lvl="0" marL="0" marR="64008" rtl="0" algn="r">
              <a:lnSpc>
                <a:spcPct val="100000"/>
              </a:lnSpc>
              <a:spcBef>
                <a:spcPts val="400"/>
              </a:spcBef>
              <a:spcAft>
                <a:spcPts val="0"/>
              </a:spcAft>
              <a:buSzPct val="68000"/>
              <a:buNone/>
            </a:pPr>
            <a:r>
              <a:rPr lang="en-US" sz="1800">
                <a:solidFill>
                  <a:schemeClr val="dk1"/>
                </a:solidFill>
              </a:rPr>
              <a:t>Brianna Rimmer, Committee Chair</a:t>
            </a:r>
            <a:endParaRPr/>
          </a:p>
          <a:p>
            <a:pPr indent="0" lvl="0" marL="0" marR="64008" rtl="0" algn="r">
              <a:lnSpc>
                <a:spcPct val="100000"/>
              </a:lnSpc>
              <a:spcBef>
                <a:spcPts val="400"/>
              </a:spcBef>
              <a:spcAft>
                <a:spcPts val="0"/>
              </a:spcAft>
              <a:buSzPct val="68000"/>
              <a:buNone/>
            </a:pPr>
            <a:r>
              <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2"/>
              </a:buClr>
              <a:buSzPts val="4100"/>
              <a:buFont typeface="Lucida Sans"/>
              <a:buNone/>
            </a:pPr>
            <a:r>
              <a:rPr lang="en-US"/>
              <a:t>External Audit Review</a:t>
            </a:r>
            <a:endParaRPr/>
          </a:p>
        </p:txBody>
      </p:sp>
      <p:sp>
        <p:nvSpPr>
          <p:cNvPr id="167" name="Google Shape;167;p22"/>
          <p:cNvSpPr txBox="1"/>
          <p:nvPr>
            <p:ph idx="1" type="body"/>
          </p:nvPr>
        </p:nvSpPr>
        <p:spPr>
          <a:xfrm>
            <a:off x="457200" y="1600200"/>
            <a:ext cx="8229600" cy="990600"/>
          </a:xfrm>
          <a:prstGeom prst="rect">
            <a:avLst/>
          </a:prstGeom>
          <a:noFill/>
          <a:ln>
            <a:noFill/>
          </a:ln>
        </p:spPr>
        <p:txBody>
          <a:bodyPr anchorCtr="0" anchor="t" bIns="45700" lIns="91425" spcFirstLastPara="1" rIns="91425" wrap="square" tIns="45700">
            <a:normAutofit/>
          </a:bodyPr>
          <a:lstStyle/>
          <a:p>
            <a:pPr indent="-457200" lvl="0" marL="566928" rtl="0" algn="l">
              <a:lnSpc>
                <a:spcPct val="100000"/>
              </a:lnSpc>
              <a:spcBef>
                <a:spcPts val="0"/>
              </a:spcBef>
              <a:spcAft>
                <a:spcPts val="0"/>
              </a:spcAft>
              <a:buSzPts val="1836"/>
              <a:buFont typeface="Noto Sans Symbols"/>
              <a:buChar char="❑"/>
            </a:pPr>
            <a:r>
              <a:rPr lang="en-US"/>
              <a:t>Conducted by </a:t>
            </a:r>
            <a:endParaRPr/>
          </a:p>
          <a:p>
            <a:pPr indent="-228600" lvl="1" marL="621792" rtl="0" algn="l">
              <a:lnSpc>
                <a:spcPct val="100000"/>
              </a:lnSpc>
              <a:spcBef>
                <a:spcPts val="324"/>
              </a:spcBef>
              <a:spcAft>
                <a:spcPts val="0"/>
              </a:spcAft>
              <a:buSzPts val="2300"/>
              <a:buChar char="◦"/>
            </a:pPr>
            <a:r>
              <a:rPr lang="en-US"/>
              <a:t>Antonio Brown, CPA The John L Group</a:t>
            </a:r>
            <a:endParaRPr/>
          </a:p>
        </p:txBody>
      </p:sp>
      <p:sp>
        <p:nvSpPr>
          <p:cNvPr id="168" name="Google Shape;168;p22"/>
          <p:cNvSpPr txBox="1"/>
          <p:nvPr>
            <p:ph idx="2" type="body"/>
          </p:nvPr>
        </p:nvSpPr>
        <p:spPr>
          <a:xfrm>
            <a:off x="457200" y="3217333"/>
            <a:ext cx="8229600" cy="2040600"/>
          </a:xfrm>
          <a:prstGeom prst="rect">
            <a:avLst/>
          </a:prstGeom>
          <a:noFill/>
          <a:ln>
            <a:noFill/>
          </a:ln>
        </p:spPr>
        <p:txBody>
          <a:bodyPr anchorCtr="0" anchor="t" bIns="45700" lIns="91425" spcFirstLastPara="1" rIns="91425" wrap="square" tIns="45700">
            <a:normAutofit/>
          </a:bodyPr>
          <a:lstStyle/>
          <a:p>
            <a:pPr indent="-457200" lvl="0" marL="566906" rtl="0" algn="l">
              <a:lnSpc>
                <a:spcPct val="100000"/>
              </a:lnSpc>
              <a:spcBef>
                <a:spcPts val="0"/>
              </a:spcBef>
              <a:spcAft>
                <a:spcPts val="0"/>
              </a:spcAft>
              <a:buSzPts val="1836"/>
              <a:buFont typeface="Noto Sans Symbols"/>
              <a:buChar char="❑"/>
            </a:pPr>
            <a:r>
              <a:rPr lang="en-US"/>
              <a:t>QuickBooks</a:t>
            </a:r>
            <a:endParaRPr/>
          </a:p>
          <a:p>
            <a:pPr indent="-457200" lvl="0" marL="566906" rtl="0" algn="l">
              <a:lnSpc>
                <a:spcPct val="100000"/>
              </a:lnSpc>
              <a:spcBef>
                <a:spcPts val="400"/>
              </a:spcBef>
              <a:spcAft>
                <a:spcPts val="0"/>
              </a:spcAft>
              <a:buSzPts val="1836"/>
              <a:buFont typeface="Noto Sans Symbols"/>
              <a:buChar char="❑"/>
            </a:pPr>
            <a:r>
              <a:rPr lang="en-US"/>
              <a:t>Fiscal </a:t>
            </a:r>
            <a:r>
              <a:rPr lang="en-US"/>
              <a:t>Officers</a:t>
            </a:r>
            <a:r>
              <a:rPr lang="en-US"/>
              <a:t> Manual</a:t>
            </a:r>
            <a:endParaRPr/>
          </a:p>
          <a:p>
            <a:pPr indent="-457200" lvl="0" marL="566906" rtl="0" algn="l">
              <a:lnSpc>
                <a:spcPct val="100000"/>
              </a:lnSpc>
              <a:spcBef>
                <a:spcPts val="400"/>
              </a:spcBef>
              <a:spcAft>
                <a:spcPts val="0"/>
              </a:spcAft>
              <a:buSzPts val="1836"/>
              <a:buFont typeface="Noto Sans Symbols"/>
              <a:buChar char="❑"/>
            </a:pPr>
            <a:r>
              <a:rPr lang="en-US"/>
              <a:t>2025 – 2026 Policies &amp; Procedures</a:t>
            </a:r>
            <a:endParaRPr/>
          </a:p>
          <a:p>
            <a:pPr indent="-457200" lvl="0" marL="566906" rtl="0" algn="l">
              <a:lnSpc>
                <a:spcPct val="100000"/>
              </a:lnSpc>
              <a:spcBef>
                <a:spcPts val="400"/>
              </a:spcBef>
              <a:spcAft>
                <a:spcPts val="0"/>
              </a:spcAft>
              <a:buSzPts val="1836"/>
              <a:buFont typeface="Noto Sans Symbols"/>
              <a:buChar char="❑"/>
            </a:pPr>
            <a:r>
              <a:rPr lang="en-US"/>
              <a:t>2025 Treasurer Reports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ncourse">
  <a:themeElements>
    <a:clrScheme name="Equity">
      <a:dk1>
        <a:srgbClr val="000000"/>
      </a:dk1>
      <a:lt1>
        <a:srgbClr val="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