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10287000" cx="18288000"/>
  <p:notesSz cx="6858000" cy="9144000"/>
  <p:embeddedFontLst>
    <p:embeddedFont>
      <p:font typeface="Poppins"/>
      <p:regular r:id="rId10"/>
      <p:bold r:id="rId11"/>
      <p:italic r:id="rId12"/>
      <p:boldItalic r:id="rId13"/>
    </p:embeddedFont>
    <p:embeddedFont>
      <p:font typeface="Poppins Medium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oppins-bold.fntdata"/><Relationship Id="rId10" Type="http://schemas.openxmlformats.org/officeDocument/2006/relationships/font" Target="fonts/Poppins-regular.fntdata"/><Relationship Id="rId13" Type="http://schemas.openxmlformats.org/officeDocument/2006/relationships/font" Target="fonts/Poppins-boldItalic.fntdata"/><Relationship Id="rId12" Type="http://schemas.openxmlformats.org/officeDocument/2006/relationships/font" Target="fonts/Poppins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oppinsMedium-bold.fntdata"/><Relationship Id="rId14" Type="http://schemas.openxmlformats.org/officeDocument/2006/relationships/font" Target="fonts/PoppinsMedium-regular.fntdata"/><Relationship Id="rId17" Type="http://schemas.openxmlformats.org/officeDocument/2006/relationships/font" Target="fonts/PoppinsMedium-boldItalic.fntdata"/><Relationship Id="rId16" Type="http://schemas.openxmlformats.org/officeDocument/2006/relationships/font" Target="fonts/PoppinsMedium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0" name="Google Shape;12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899c09d50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4" name="Google Shape;134;g3899c09d502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4" name="Google Shape;16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6.png"/><Relationship Id="rId5" Type="http://schemas.openxmlformats.org/officeDocument/2006/relationships/image" Target="../media/image2.png"/><Relationship Id="rId6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hyperlink" Target="https://docs.google.com/spreadsheets/d/1eIIjwgkycLJhlioYR5AZGVD3TXmQbvDZ/edit?usp=sharing&amp;ouid=101127275591955969159&amp;rtpof=true&amp;sd=true" TargetMode="External"/><Relationship Id="rId5" Type="http://schemas.openxmlformats.org/officeDocument/2006/relationships/hyperlink" Target="https://docs.google.com/spreadsheets/d/1eIIjwgkycLJhlioYR5AZGVD3TXmQbvDZ/edit?usp=sharing&amp;ouid=101127275591955969159&amp;rtpof=true&amp;sd=true" TargetMode="External"/><Relationship Id="rId6" Type="http://schemas.openxmlformats.org/officeDocument/2006/relationships/hyperlink" Target="https://docs.google.com/spreadsheets/d/1eIIjwgkycLJhlioYR5AZGVD3TXmQbvDZ/edit?usp=sharing&amp;ouid=101127275591955969159&amp;rtpof=true&amp;sd=true" TargetMode="External"/><Relationship Id="rId7" Type="http://schemas.openxmlformats.org/officeDocument/2006/relationships/hyperlink" Target="https://docs.google.com/spreadsheets/d/1eIIjwgkycLJhlioYR5AZGVD3TXmQbvDZ/edit?usp=sharing&amp;ouid=101127275591955969159&amp;rtpof=true&amp;sd=tru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drive.google.com/file/d/1jWjdG0NHWUftEONfmcJfJteE65kMV-W9/view?usp=sharing" TargetMode="External"/><Relationship Id="rId4" Type="http://schemas.openxmlformats.org/officeDocument/2006/relationships/hyperlink" Target="https://docs.google.com/spreadsheets/d/1Z0QreRSVdp_IJYBDByizhKL8HsAwCFjj/edit?usp=sharing&amp;ouid=101127275591955969159&amp;rtpof=true&amp;sd=true" TargetMode="External"/><Relationship Id="rId5" Type="http://schemas.openxmlformats.org/officeDocument/2006/relationships/hyperlink" Target="https://docs.google.com/spreadsheets/d/1Z0QreRSVdp_IJYBDByizhKL8HsAwCFjj/edit?usp=sharing&amp;ouid=101127275591955969159&amp;rtpof=true&amp;sd=true" TargetMode="External"/><Relationship Id="rId6" Type="http://schemas.openxmlformats.org/officeDocument/2006/relationships/hyperlink" Target="https://docs.google.com/spreadsheets/d/1Z0QreRSVdp_IJYBDByizhKL8HsAwCFjj/edit?usp=sharing&amp;ouid=101127275591955969159&amp;rtpof=true&amp;sd=true" TargetMode="External"/><Relationship Id="rId7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 rot="-7176822">
            <a:off x="-6604654" y="-84768"/>
            <a:ext cx="15570108" cy="6035869"/>
            <a:chOff x="0" y="-38100"/>
            <a:chExt cx="1000855" cy="387989"/>
          </a:xfrm>
        </p:grpSpPr>
        <p:sp>
          <p:nvSpPr>
            <p:cNvPr id="85" name="Google Shape;85;p13"/>
            <p:cNvSpPr/>
            <p:nvPr/>
          </p:nvSpPr>
          <p:spPr>
            <a:xfrm>
              <a:off x="0" y="0"/>
              <a:ext cx="1000855" cy="349889"/>
            </a:xfrm>
            <a:custGeom>
              <a:rect b="b" l="l" r="r" t="t"/>
              <a:pathLst>
                <a:path extrusionOk="0" h="349889" w="1000855">
                  <a:moveTo>
                    <a:pt x="797655" y="0"/>
                  </a:moveTo>
                  <a:lnTo>
                    <a:pt x="0" y="0"/>
                  </a:lnTo>
                  <a:lnTo>
                    <a:pt x="203200" y="349889"/>
                  </a:lnTo>
                  <a:lnTo>
                    <a:pt x="1000855" y="349889"/>
                  </a:lnTo>
                  <a:lnTo>
                    <a:pt x="797655" y="0"/>
                  </a:lnTo>
                  <a:close/>
                </a:path>
              </a:pathLst>
            </a:custGeom>
            <a:solidFill>
              <a:srgbClr val="940A07"/>
            </a:solidFill>
            <a:ln>
              <a:noFill/>
            </a:ln>
          </p:spPr>
        </p:sp>
        <p:sp>
          <p:nvSpPr>
            <p:cNvPr id="86" name="Google Shape;86;p13"/>
            <p:cNvSpPr txBox="1"/>
            <p:nvPr/>
          </p:nvSpPr>
          <p:spPr>
            <a:xfrm>
              <a:off x="101600" y="-38100"/>
              <a:ext cx="797655" cy="3879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7" name="Google Shape;87;p13"/>
          <p:cNvSpPr/>
          <p:nvPr/>
        </p:nvSpPr>
        <p:spPr>
          <a:xfrm rot="6283393">
            <a:off x="-806618" y="1803272"/>
            <a:ext cx="4937017" cy="4968067"/>
          </a:xfrm>
          <a:custGeom>
            <a:rect b="b" l="l" r="r" t="t"/>
            <a:pathLst>
              <a:path extrusionOk="0" h="4968067" w="4937017">
                <a:moveTo>
                  <a:pt x="0" y="0"/>
                </a:moveTo>
                <a:lnTo>
                  <a:pt x="4937017" y="0"/>
                </a:lnTo>
                <a:lnTo>
                  <a:pt x="4937017" y="4968067"/>
                </a:lnTo>
                <a:lnTo>
                  <a:pt x="0" y="49680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13"/>
          <p:cNvSpPr/>
          <p:nvPr/>
        </p:nvSpPr>
        <p:spPr>
          <a:xfrm rot="-4516607">
            <a:off x="95448" y="-190064"/>
            <a:ext cx="6090979" cy="6129287"/>
          </a:xfrm>
          <a:custGeom>
            <a:rect b="b" l="l" r="r" t="t"/>
            <a:pathLst>
              <a:path extrusionOk="0" h="6129287" w="6090979">
                <a:moveTo>
                  <a:pt x="6090979" y="6129287"/>
                </a:moveTo>
                <a:lnTo>
                  <a:pt x="0" y="6129287"/>
                </a:lnTo>
                <a:lnTo>
                  <a:pt x="0" y="0"/>
                </a:lnTo>
                <a:lnTo>
                  <a:pt x="6090979" y="0"/>
                </a:lnTo>
                <a:lnTo>
                  <a:pt x="6090979" y="6129287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89" name="Google Shape;89;p13"/>
          <p:cNvGrpSpPr/>
          <p:nvPr/>
        </p:nvGrpSpPr>
        <p:grpSpPr>
          <a:xfrm rot="-7176822">
            <a:off x="-939633" y="-186609"/>
            <a:ext cx="8418834" cy="675582"/>
            <a:chOff x="0" y="-38100"/>
            <a:chExt cx="4834965" cy="387989"/>
          </a:xfrm>
        </p:grpSpPr>
        <p:sp>
          <p:nvSpPr>
            <p:cNvPr id="90" name="Google Shape;90;p13"/>
            <p:cNvSpPr/>
            <p:nvPr/>
          </p:nvSpPr>
          <p:spPr>
            <a:xfrm>
              <a:off x="0" y="0"/>
              <a:ext cx="4834965" cy="349889"/>
            </a:xfrm>
            <a:custGeom>
              <a:rect b="b" l="l" r="r" t="t"/>
              <a:pathLst>
                <a:path extrusionOk="0" h="349889" w="4834965">
                  <a:moveTo>
                    <a:pt x="4631765" y="0"/>
                  </a:moveTo>
                  <a:lnTo>
                    <a:pt x="0" y="0"/>
                  </a:lnTo>
                  <a:lnTo>
                    <a:pt x="203200" y="349889"/>
                  </a:lnTo>
                  <a:lnTo>
                    <a:pt x="4834965" y="349889"/>
                  </a:lnTo>
                  <a:lnTo>
                    <a:pt x="4631765" y="0"/>
                  </a:lnTo>
                  <a:close/>
                </a:path>
              </a:pathLst>
            </a:custGeom>
            <a:solidFill>
              <a:srgbClr val="940A07"/>
            </a:solidFill>
            <a:ln>
              <a:noFill/>
            </a:ln>
          </p:spPr>
        </p:sp>
        <p:sp>
          <p:nvSpPr>
            <p:cNvPr id="91" name="Google Shape;91;p13"/>
            <p:cNvSpPr txBox="1"/>
            <p:nvPr/>
          </p:nvSpPr>
          <p:spPr>
            <a:xfrm>
              <a:off x="101600" y="-38100"/>
              <a:ext cx="4631765" cy="3879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2" name="Google Shape;92;p13"/>
          <p:cNvGrpSpPr/>
          <p:nvPr/>
        </p:nvGrpSpPr>
        <p:grpSpPr>
          <a:xfrm rot="-7176822">
            <a:off x="-4510999" y="234417"/>
            <a:ext cx="11019222" cy="2254104"/>
            <a:chOff x="0" y="-38100"/>
            <a:chExt cx="1896690" cy="387989"/>
          </a:xfrm>
        </p:grpSpPr>
        <p:sp>
          <p:nvSpPr>
            <p:cNvPr id="93" name="Google Shape;93;p13"/>
            <p:cNvSpPr/>
            <p:nvPr/>
          </p:nvSpPr>
          <p:spPr>
            <a:xfrm>
              <a:off x="0" y="0"/>
              <a:ext cx="1896690" cy="349889"/>
            </a:xfrm>
            <a:custGeom>
              <a:rect b="b" l="l" r="r" t="t"/>
              <a:pathLst>
                <a:path extrusionOk="0" h="349889" w="1896690">
                  <a:moveTo>
                    <a:pt x="1693490" y="0"/>
                  </a:moveTo>
                  <a:lnTo>
                    <a:pt x="0" y="0"/>
                  </a:lnTo>
                  <a:lnTo>
                    <a:pt x="203200" y="349889"/>
                  </a:lnTo>
                  <a:lnTo>
                    <a:pt x="1896690" y="349889"/>
                  </a:lnTo>
                  <a:lnTo>
                    <a:pt x="1693490" y="0"/>
                  </a:lnTo>
                  <a:close/>
                </a:path>
              </a:pathLst>
            </a:custGeom>
            <a:solidFill>
              <a:srgbClr val="B40603"/>
            </a:solidFill>
            <a:ln>
              <a:noFill/>
            </a:ln>
          </p:spPr>
        </p:sp>
        <p:sp>
          <p:nvSpPr>
            <p:cNvPr id="94" name="Google Shape;94;p13"/>
            <p:cNvSpPr txBox="1"/>
            <p:nvPr/>
          </p:nvSpPr>
          <p:spPr>
            <a:xfrm>
              <a:off x="101600" y="-38100"/>
              <a:ext cx="1693490" cy="3879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5" name="Google Shape;95;p13"/>
          <p:cNvGrpSpPr/>
          <p:nvPr/>
        </p:nvGrpSpPr>
        <p:grpSpPr>
          <a:xfrm rot="-7176822">
            <a:off x="-2202647" y="11283603"/>
            <a:ext cx="9941053" cy="1359037"/>
            <a:chOff x="0" y="-38100"/>
            <a:chExt cx="2838054" cy="387989"/>
          </a:xfrm>
        </p:grpSpPr>
        <p:sp>
          <p:nvSpPr>
            <p:cNvPr id="96" name="Google Shape;96;p13"/>
            <p:cNvSpPr/>
            <p:nvPr/>
          </p:nvSpPr>
          <p:spPr>
            <a:xfrm>
              <a:off x="0" y="0"/>
              <a:ext cx="2838054" cy="349889"/>
            </a:xfrm>
            <a:custGeom>
              <a:rect b="b" l="l" r="r" t="t"/>
              <a:pathLst>
                <a:path extrusionOk="0" h="349889" w="2838054">
                  <a:moveTo>
                    <a:pt x="2634854" y="0"/>
                  </a:moveTo>
                  <a:lnTo>
                    <a:pt x="0" y="0"/>
                  </a:lnTo>
                  <a:lnTo>
                    <a:pt x="203200" y="349889"/>
                  </a:lnTo>
                  <a:lnTo>
                    <a:pt x="2838054" y="349889"/>
                  </a:lnTo>
                  <a:lnTo>
                    <a:pt x="2634854" y="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247650">
              <a:solidFill>
                <a:srgbClr val="B40603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97" name="Google Shape;97;p13"/>
            <p:cNvSpPr txBox="1"/>
            <p:nvPr/>
          </p:nvSpPr>
          <p:spPr>
            <a:xfrm>
              <a:off x="101600" y="-38100"/>
              <a:ext cx="2634854" cy="3879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8" name="Google Shape;98;p13"/>
          <p:cNvGrpSpPr/>
          <p:nvPr/>
        </p:nvGrpSpPr>
        <p:grpSpPr>
          <a:xfrm rot="-7176822">
            <a:off x="-2956528" y="-3782534"/>
            <a:ext cx="10847395" cy="1426099"/>
            <a:chOff x="0" y="-38100"/>
            <a:chExt cx="2951175" cy="387989"/>
          </a:xfrm>
        </p:grpSpPr>
        <p:sp>
          <p:nvSpPr>
            <p:cNvPr id="99" name="Google Shape;99;p13"/>
            <p:cNvSpPr/>
            <p:nvPr/>
          </p:nvSpPr>
          <p:spPr>
            <a:xfrm>
              <a:off x="0" y="0"/>
              <a:ext cx="2951175" cy="349889"/>
            </a:xfrm>
            <a:custGeom>
              <a:rect b="b" l="l" r="r" t="t"/>
              <a:pathLst>
                <a:path extrusionOk="0" h="349889" w="2951175">
                  <a:moveTo>
                    <a:pt x="2747975" y="0"/>
                  </a:moveTo>
                  <a:lnTo>
                    <a:pt x="0" y="0"/>
                  </a:lnTo>
                  <a:lnTo>
                    <a:pt x="203200" y="349889"/>
                  </a:lnTo>
                  <a:lnTo>
                    <a:pt x="2951175" y="349889"/>
                  </a:lnTo>
                  <a:lnTo>
                    <a:pt x="2747975" y="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247650">
              <a:solidFill>
                <a:srgbClr val="B40603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00" name="Google Shape;100;p13"/>
            <p:cNvSpPr txBox="1"/>
            <p:nvPr/>
          </p:nvSpPr>
          <p:spPr>
            <a:xfrm>
              <a:off x="101600" y="-38100"/>
              <a:ext cx="2747975" cy="3879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1" name="Google Shape;101;p13"/>
          <p:cNvGrpSpPr/>
          <p:nvPr/>
        </p:nvGrpSpPr>
        <p:grpSpPr>
          <a:xfrm>
            <a:off x="2835417" y="7190403"/>
            <a:ext cx="4446133" cy="3709331"/>
            <a:chOff x="0" y="0"/>
            <a:chExt cx="812800" cy="678105"/>
          </a:xfrm>
        </p:grpSpPr>
        <p:sp>
          <p:nvSpPr>
            <p:cNvPr id="102" name="Google Shape;102;p13"/>
            <p:cNvSpPr/>
            <p:nvPr/>
          </p:nvSpPr>
          <p:spPr>
            <a:xfrm>
              <a:off x="0" y="0"/>
              <a:ext cx="812800" cy="678105"/>
            </a:xfrm>
            <a:custGeom>
              <a:rect b="b" l="l" r="r" t="t"/>
              <a:pathLst>
                <a:path extrusionOk="0" h="678105" w="812800">
                  <a:moveTo>
                    <a:pt x="406400" y="0"/>
                  </a:moveTo>
                  <a:lnTo>
                    <a:pt x="812800" y="678105"/>
                  </a:lnTo>
                  <a:lnTo>
                    <a:pt x="0" y="678105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B40603"/>
            </a:solidFill>
            <a:ln>
              <a:noFill/>
            </a:ln>
          </p:spPr>
        </p:sp>
        <p:sp>
          <p:nvSpPr>
            <p:cNvPr id="103" name="Google Shape;103;p13"/>
            <p:cNvSpPr txBox="1"/>
            <p:nvPr/>
          </p:nvSpPr>
          <p:spPr>
            <a:xfrm>
              <a:off x="127000" y="276734"/>
              <a:ext cx="558800" cy="3529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13"/>
          <p:cNvSpPr/>
          <p:nvPr/>
        </p:nvSpPr>
        <p:spPr>
          <a:xfrm rot="-7252169">
            <a:off x="4095304" y="8683152"/>
            <a:ext cx="4469132" cy="435740"/>
          </a:xfrm>
          <a:custGeom>
            <a:rect b="b" l="l" r="r" t="t"/>
            <a:pathLst>
              <a:path extrusionOk="0" h="435740" w="4469132">
                <a:moveTo>
                  <a:pt x="0" y="0"/>
                </a:moveTo>
                <a:lnTo>
                  <a:pt x="4469132" y="0"/>
                </a:lnTo>
                <a:lnTo>
                  <a:pt x="4469132" y="435741"/>
                </a:lnTo>
                <a:lnTo>
                  <a:pt x="0" y="43574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65999"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05" name="Google Shape;105;p13"/>
          <p:cNvGrpSpPr/>
          <p:nvPr/>
        </p:nvGrpSpPr>
        <p:grpSpPr>
          <a:xfrm>
            <a:off x="1028700" y="1724776"/>
            <a:ext cx="6291544" cy="5505101"/>
            <a:chOff x="0" y="0"/>
            <a:chExt cx="812800" cy="711200"/>
          </a:xfrm>
        </p:grpSpPr>
        <p:sp>
          <p:nvSpPr>
            <p:cNvPr id="106" name="Google Shape;106;p13"/>
            <p:cNvSpPr/>
            <p:nvPr/>
          </p:nvSpPr>
          <p:spPr>
            <a:xfrm>
              <a:off x="0" y="0"/>
              <a:ext cx="812800" cy="711200"/>
            </a:xfrm>
            <a:custGeom>
              <a:rect b="b" l="l" r="r" t="t"/>
              <a:pathLst>
                <a:path extrusionOk="0" h="711200" w="8128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B40603"/>
            </a:solidFill>
            <a:ln>
              <a:noFill/>
            </a:ln>
          </p:spPr>
        </p:sp>
        <p:sp>
          <p:nvSpPr>
            <p:cNvPr id="107" name="Google Shape;107;p13"/>
            <p:cNvSpPr txBox="1"/>
            <p:nvPr/>
          </p:nvSpPr>
          <p:spPr>
            <a:xfrm>
              <a:off x="127000" y="292100"/>
              <a:ext cx="558800" cy="36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8" name="Google Shape;108;p13"/>
          <p:cNvGrpSpPr/>
          <p:nvPr/>
        </p:nvGrpSpPr>
        <p:grpSpPr>
          <a:xfrm>
            <a:off x="1469981" y="2271804"/>
            <a:ext cx="5408983" cy="4732860"/>
            <a:chOff x="0" y="0"/>
            <a:chExt cx="812800" cy="711200"/>
          </a:xfrm>
        </p:grpSpPr>
        <p:sp>
          <p:nvSpPr>
            <p:cNvPr id="109" name="Google Shape;109;p13"/>
            <p:cNvSpPr/>
            <p:nvPr/>
          </p:nvSpPr>
          <p:spPr>
            <a:xfrm>
              <a:off x="0" y="0"/>
              <a:ext cx="812800" cy="711200"/>
            </a:xfrm>
            <a:custGeom>
              <a:rect b="b" l="l" r="r" t="t"/>
              <a:pathLst>
                <a:path extrusionOk="0" h="711200" w="8128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110" name="Google Shape;110;p13"/>
            <p:cNvSpPr txBox="1"/>
            <p:nvPr/>
          </p:nvSpPr>
          <p:spPr>
            <a:xfrm>
              <a:off x="127000" y="292100"/>
              <a:ext cx="558800" cy="36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1" name="Google Shape;111;p13"/>
          <p:cNvSpPr/>
          <p:nvPr/>
        </p:nvSpPr>
        <p:spPr>
          <a:xfrm>
            <a:off x="1768910" y="2653592"/>
            <a:ext cx="4811125" cy="4166660"/>
          </a:xfrm>
          <a:custGeom>
            <a:rect b="b" l="l" r="r" t="t"/>
            <a:pathLst>
              <a:path extrusionOk="0" h="5396230" w="6230874">
                <a:moveTo>
                  <a:pt x="3115437" y="0"/>
                </a:moveTo>
                <a:lnTo>
                  <a:pt x="0" y="5396230"/>
                </a:lnTo>
                <a:lnTo>
                  <a:pt x="6230874" y="539623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1457" l="0" r="0" t="-1456"/>
            </a:stretch>
          </a:blipFill>
          <a:ln>
            <a:noFill/>
          </a:ln>
        </p:spPr>
      </p:sp>
      <p:sp>
        <p:nvSpPr>
          <p:cNvPr id="112" name="Google Shape;112;p13"/>
          <p:cNvSpPr/>
          <p:nvPr/>
        </p:nvSpPr>
        <p:spPr>
          <a:xfrm rot="-7179653">
            <a:off x="2848048" y="3985734"/>
            <a:ext cx="6256333" cy="592362"/>
          </a:xfrm>
          <a:custGeom>
            <a:rect b="b" l="l" r="r" t="t"/>
            <a:pathLst>
              <a:path extrusionOk="0" h="592362" w="6256333">
                <a:moveTo>
                  <a:pt x="0" y="0"/>
                </a:moveTo>
                <a:lnTo>
                  <a:pt x="6256333" y="0"/>
                </a:lnTo>
                <a:lnTo>
                  <a:pt x="6256333" y="592362"/>
                </a:lnTo>
                <a:lnTo>
                  <a:pt x="0" y="59236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39000"/>
            </a:blip>
            <a:stretch>
              <a:fillRect b="-1471" l="0" r="0" t="-1475"/>
            </a:stretch>
          </a:blipFill>
          <a:ln>
            <a:noFill/>
          </a:ln>
        </p:spPr>
      </p:sp>
      <p:sp>
        <p:nvSpPr>
          <p:cNvPr id="113" name="Google Shape;113;p13"/>
          <p:cNvSpPr/>
          <p:nvPr/>
        </p:nvSpPr>
        <p:spPr>
          <a:xfrm rot="-3551075">
            <a:off x="2055615" y="8890948"/>
            <a:ext cx="4192310" cy="408750"/>
          </a:xfrm>
          <a:custGeom>
            <a:rect b="b" l="l" r="r" t="t"/>
            <a:pathLst>
              <a:path extrusionOk="0" h="408750" w="4192310">
                <a:moveTo>
                  <a:pt x="0" y="0"/>
                </a:moveTo>
                <a:lnTo>
                  <a:pt x="4192310" y="0"/>
                </a:lnTo>
                <a:lnTo>
                  <a:pt x="4192310" y="408750"/>
                </a:lnTo>
                <a:lnTo>
                  <a:pt x="0" y="4087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4" name="Google Shape;114;p13"/>
          <p:cNvSpPr/>
          <p:nvPr/>
        </p:nvSpPr>
        <p:spPr>
          <a:xfrm>
            <a:off x="13124149" y="291416"/>
            <a:ext cx="3653472" cy="3653472"/>
          </a:xfrm>
          <a:custGeom>
            <a:rect b="b" l="l" r="r" t="t"/>
            <a:pathLst>
              <a:path extrusionOk="0" h="3653472" w="3653472">
                <a:moveTo>
                  <a:pt x="0" y="0"/>
                </a:moveTo>
                <a:lnTo>
                  <a:pt x="3653472" y="0"/>
                </a:lnTo>
                <a:lnTo>
                  <a:pt x="3653472" y="3653472"/>
                </a:lnTo>
                <a:lnTo>
                  <a:pt x="0" y="365347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5" name="Google Shape;115;p13"/>
          <p:cNvSpPr txBox="1"/>
          <p:nvPr/>
        </p:nvSpPr>
        <p:spPr>
          <a:xfrm>
            <a:off x="6122278" y="4420176"/>
            <a:ext cx="12329400" cy="19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98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30"/>
              <a:buFont typeface="Arial"/>
              <a:buNone/>
            </a:pPr>
            <a:r>
              <a:rPr b="1" i="0" lang="en-US" sz="563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                </a:t>
            </a:r>
            <a:r>
              <a:rPr b="1" lang="en-US" sz="5630">
                <a:latin typeface="Poppins"/>
                <a:ea typeface="Poppins"/>
                <a:cs typeface="Poppins"/>
                <a:sym typeface="Poppins"/>
              </a:rPr>
              <a:t>March</a:t>
            </a:r>
            <a:r>
              <a:rPr b="1" i="0" lang="en-US" sz="563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202</a:t>
            </a:r>
            <a:r>
              <a:rPr b="1" lang="en-US" sz="5630">
                <a:latin typeface="Poppins"/>
                <a:ea typeface="Poppins"/>
                <a:cs typeface="Poppins"/>
                <a:sym typeface="Poppins"/>
              </a:rPr>
              <a:t>6</a:t>
            </a:r>
            <a:r>
              <a:rPr b="1" i="0" lang="en-US" sz="563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2198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30"/>
              <a:buFont typeface="Arial"/>
              <a:buNone/>
            </a:pPr>
            <a:r>
              <a:rPr b="1" i="0" lang="en-US" sz="563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Treasurer’s Report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3"/>
          <p:cNvSpPr txBox="1"/>
          <p:nvPr/>
        </p:nvSpPr>
        <p:spPr>
          <a:xfrm>
            <a:off x="7441614" y="8910547"/>
            <a:ext cx="4699257" cy="867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7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51"/>
              <a:buFont typeface="Arial"/>
              <a:buNone/>
            </a:pPr>
            <a:r>
              <a:rPr b="0" i="0" lang="en-US" sz="3051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Sunni Samuels-Larry Treasurer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3"/>
          <p:cNvSpPr txBox="1"/>
          <p:nvPr/>
        </p:nvSpPr>
        <p:spPr>
          <a:xfrm>
            <a:off x="13270489" y="8910547"/>
            <a:ext cx="4699257" cy="867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7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51"/>
              <a:buFont typeface="Arial"/>
              <a:buNone/>
            </a:pPr>
            <a:r>
              <a:rPr b="0" i="0" lang="en-US" sz="3051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Richelle Mills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7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51"/>
              <a:buFont typeface="Arial"/>
              <a:buNone/>
            </a:pPr>
            <a:r>
              <a:rPr b="0" i="0" lang="en-US" sz="3051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Assistant Treasurer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Google Shape;122;p14"/>
          <p:cNvGrpSpPr/>
          <p:nvPr/>
        </p:nvGrpSpPr>
        <p:grpSpPr>
          <a:xfrm>
            <a:off x="-1188570" y="676849"/>
            <a:ext cx="10291511" cy="1544270"/>
            <a:chOff x="0" y="-38100"/>
            <a:chExt cx="4316479" cy="647700"/>
          </a:xfrm>
        </p:grpSpPr>
        <p:sp>
          <p:nvSpPr>
            <p:cNvPr id="123" name="Google Shape;123;p14"/>
            <p:cNvSpPr/>
            <p:nvPr/>
          </p:nvSpPr>
          <p:spPr>
            <a:xfrm>
              <a:off x="0" y="0"/>
              <a:ext cx="4316479" cy="609600"/>
            </a:xfrm>
            <a:custGeom>
              <a:rect b="b" l="l" r="r" t="t"/>
              <a:pathLst>
                <a:path extrusionOk="0" h="609600" w="4316479">
                  <a:moveTo>
                    <a:pt x="203200" y="0"/>
                  </a:moveTo>
                  <a:lnTo>
                    <a:pt x="4316479" y="0"/>
                  </a:lnTo>
                  <a:lnTo>
                    <a:pt x="4113279" y="609600"/>
                  </a:lnTo>
                  <a:lnTo>
                    <a:pt x="0" y="609600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940A07"/>
            </a:solidFill>
            <a:ln>
              <a:noFill/>
            </a:ln>
          </p:spPr>
        </p:sp>
        <p:sp>
          <p:nvSpPr>
            <p:cNvPr id="124" name="Google Shape;124;p14"/>
            <p:cNvSpPr txBox="1"/>
            <p:nvPr/>
          </p:nvSpPr>
          <p:spPr>
            <a:xfrm>
              <a:off x="101600" y="-38100"/>
              <a:ext cx="4113279" cy="64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5" name="Google Shape;125;p14"/>
          <p:cNvSpPr txBox="1"/>
          <p:nvPr/>
        </p:nvSpPr>
        <p:spPr>
          <a:xfrm>
            <a:off x="999750" y="1161050"/>
            <a:ext cx="7619700" cy="8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3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75"/>
              <a:buFont typeface="Arial"/>
              <a:buNone/>
            </a:pPr>
            <a:r>
              <a:rPr b="1" i="0" lang="en-US" sz="55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202</a:t>
            </a:r>
            <a:r>
              <a:rPr b="1" lang="en-US" sz="55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6</a:t>
            </a:r>
            <a:r>
              <a:rPr b="1" i="0" lang="en-US" sz="55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Reports</a:t>
            </a:r>
            <a:endParaRPr b="0" i="0" sz="5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4"/>
          <p:cNvSpPr/>
          <p:nvPr/>
        </p:nvSpPr>
        <p:spPr>
          <a:xfrm>
            <a:off x="6751157" y="1807492"/>
            <a:ext cx="3911455" cy="5457696"/>
          </a:xfrm>
          <a:custGeom>
            <a:rect b="b" l="l" r="r" t="t"/>
            <a:pathLst>
              <a:path extrusionOk="0" h="5457696" w="3911455">
                <a:moveTo>
                  <a:pt x="0" y="0"/>
                </a:moveTo>
                <a:lnTo>
                  <a:pt x="3911455" y="0"/>
                </a:lnTo>
                <a:lnTo>
                  <a:pt x="3911455" y="5457696"/>
                </a:lnTo>
                <a:lnTo>
                  <a:pt x="0" y="545769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269631" t="0"/>
            </a:stretch>
          </a:blipFill>
          <a:ln>
            <a:noFill/>
          </a:ln>
        </p:spPr>
      </p:sp>
      <p:sp>
        <p:nvSpPr>
          <p:cNvPr id="127" name="Google Shape;127;p14"/>
          <p:cNvSpPr txBox="1"/>
          <p:nvPr/>
        </p:nvSpPr>
        <p:spPr>
          <a:xfrm>
            <a:off x="6961055" y="7492213"/>
            <a:ext cx="4365900" cy="197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66529" lvl="1" marL="533057" marR="0" rtl="0" algn="l">
              <a:lnSpc>
                <a:spcPct val="1399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69"/>
              <a:buFont typeface="Arial"/>
              <a:buChar char="•"/>
            </a:pPr>
            <a:r>
              <a:rPr b="1" i="0" lang="en-US" sz="246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Reconciliation Report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529" lvl="1" marL="533057" marR="0" rtl="0" algn="l">
              <a:lnSpc>
                <a:spcPct val="1399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69"/>
              <a:buFont typeface="Arial"/>
              <a:buChar char="•"/>
            </a:pPr>
            <a:r>
              <a:rPr b="1" i="0" lang="en-US" sz="246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Income &amp; Expenses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529" lvl="1" marL="533057" marR="0" rtl="0" algn="l">
              <a:lnSpc>
                <a:spcPct val="1399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69"/>
              <a:buFont typeface="Arial"/>
              <a:buChar char="•"/>
            </a:pPr>
            <a:r>
              <a:rPr b="1" i="0" lang="en-US" sz="246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Deposit Detail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529" lvl="1" marL="533057" marR="0" rtl="0" algn="l">
              <a:lnSpc>
                <a:spcPct val="1399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69"/>
              <a:buFont typeface="Arial"/>
              <a:buChar char="•"/>
            </a:pPr>
            <a:r>
              <a:rPr b="1" i="0" lang="en-US" sz="246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Miscellaneous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4"/>
          <p:cNvSpPr txBox="1"/>
          <p:nvPr/>
        </p:nvSpPr>
        <p:spPr>
          <a:xfrm>
            <a:off x="5814425" y="3192900"/>
            <a:ext cx="6086700" cy="4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68"/>
              <a:buFont typeface="Arial"/>
              <a:buNone/>
            </a:pPr>
            <a:r>
              <a:rPr b="1" lang="en-US" sz="3068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4"/>
              </a:rPr>
              <a:t>February 2</a:t>
            </a:r>
            <a:r>
              <a:rPr b="1" i="0" lang="en-US" sz="3068" u="sng" cap="none" strike="noStrike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5"/>
              </a:rPr>
              <a:t>02</a:t>
            </a:r>
            <a:r>
              <a:rPr b="1" lang="en-US" sz="3068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6"/>
              </a:rPr>
              <a:t>6</a:t>
            </a:r>
            <a:r>
              <a:rPr b="1" i="0" lang="en-US" sz="3068" u="sng" cap="none" strike="noStrike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7"/>
              </a:rPr>
              <a:t> Reports</a:t>
            </a:r>
            <a:endParaRPr b="0" i="0" sz="1400" u="sng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9" name="Google Shape;129;p14"/>
          <p:cNvGrpSpPr/>
          <p:nvPr/>
        </p:nvGrpSpPr>
        <p:grpSpPr>
          <a:xfrm>
            <a:off x="10580495" y="6632127"/>
            <a:ext cx="164233" cy="164233"/>
            <a:chOff x="0" y="0"/>
            <a:chExt cx="812800" cy="812800"/>
          </a:xfrm>
        </p:grpSpPr>
        <p:sp>
          <p:nvSpPr>
            <p:cNvPr id="130" name="Google Shape;130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  <p:sp>
          <p:nvSpPr>
            <p:cNvPr id="131" name="Google Shape;131;p14"/>
            <p:cNvSpPr txBox="1"/>
            <p:nvPr/>
          </p:nvSpPr>
          <p:spPr>
            <a:xfrm>
              <a:off x="139700" y="101600"/>
              <a:ext cx="533400" cy="57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5"/>
          <p:cNvGrpSpPr/>
          <p:nvPr/>
        </p:nvGrpSpPr>
        <p:grpSpPr>
          <a:xfrm>
            <a:off x="-1188570" y="676850"/>
            <a:ext cx="12478528" cy="1544246"/>
            <a:chOff x="0" y="-38100"/>
            <a:chExt cx="5233843" cy="647700"/>
          </a:xfrm>
        </p:grpSpPr>
        <p:sp>
          <p:nvSpPr>
            <p:cNvPr id="137" name="Google Shape;137;p15"/>
            <p:cNvSpPr/>
            <p:nvPr/>
          </p:nvSpPr>
          <p:spPr>
            <a:xfrm>
              <a:off x="0" y="0"/>
              <a:ext cx="5233843" cy="609600"/>
            </a:xfrm>
            <a:custGeom>
              <a:rect b="b" l="l" r="r" t="t"/>
              <a:pathLst>
                <a:path extrusionOk="0" h="609600" w="5233843">
                  <a:moveTo>
                    <a:pt x="203200" y="0"/>
                  </a:moveTo>
                  <a:lnTo>
                    <a:pt x="5233843" y="0"/>
                  </a:lnTo>
                  <a:lnTo>
                    <a:pt x="5030643" y="609600"/>
                  </a:lnTo>
                  <a:lnTo>
                    <a:pt x="0" y="609600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940A07"/>
            </a:solidFill>
            <a:ln>
              <a:noFill/>
            </a:ln>
          </p:spPr>
        </p:sp>
        <p:sp>
          <p:nvSpPr>
            <p:cNvPr id="138" name="Google Shape;138;p15"/>
            <p:cNvSpPr txBox="1"/>
            <p:nvPr/>
          </p:nvSpPr>
          <p:spPr>
            <a:xfrm>
              <a:off x="101600" y="-38100"/>
              <a:ext cx="5030700" cy="64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9" name="Google Shape;139;p15"/>
          <p:cNvGrpSpPr/>
          <p:nvPr/>
        </p:nvGrpSpPr>
        <p:grpSpPr>
          <a:xfrm>
            <a:off x="826022" y="9044143"/>
            <a:ext cx="16635317" cy="225335"/>
            <a:chOff x="0" y="-38100"/>
            <a:chExt cx="47816374" cy="647700"/>
          </a:xfrm>
        </p:grpSpPr>
        <p:sp>
          <p:nvSpPr>
            <p:cNvPr id="140" name="Google Shape;140;p15"/>
            <p:cNvSpPr/>
            <p:nvPr/>
          </p:nvSpPr>
          <p:spPr>
            <a:xfrm>
              <a:off x="0" y="0"/>
              <a:ext cx="47816374" cy="609600"/>
            </a:xfrm>
            <a:custGeom>
              <a:rect b="b" l="l" r="r" t="t"/>
              <a:pathLst>
                <a:path extrusionOk="0" h="609600" w="47816374">
                  <a:moveTo>
                    <a:pt x="203200" y="0"/>
                  </a:moveTo>
                  <a:lnTo>
                    <a:pt x="47816374" y="0"/>
                  </a:lnTo>
                  <a:lnTo>
                    <a:pt x="47613174" y="609600"/>
                  </a:lnTo>
                  <a:lnTo>
                    <a:pt x="0" y="609600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940A07"/>
            </a:solidFill>
            <a:ln>
              <a:noFill/>
            </a:ln>
          </p:spPr>
        </p:sp>
        <p:sp>
          <p:nvSpPr>
            <p:cNvPr id="141" name="Google Shape;141;p15"/>
            <p:cNvSpPr txBox="1"/>
            <p:nvPr/>
          </p:nvSpPr>
          <p:spPr>
            <a:xfrm>
              <a:off x="101600" y="-38100"/>
              <a:ext cx="47613300" cy="64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2" name="Google Shape;142;p15"/>
          <p:cNvGrpSpPr/>
          <p:nvPr/>
        </p:nvGrpSpPr>
        <p:grpSpPr>
          <a:xfrm>
            <a:off x="3296514" y="2843289"/>
            <a:ext cx="804997" cy="804997"/>
            <a:chOff x="0" y="0"/>
            <a:chExt cx="812800" cy="812800"/>
          </a:xfrm>
        </p:grpSpPr>
        <p:sp>
          <p:nvSpPr>
            <p:cNvPr id="143" name="Google Shape;143;p1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940A0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5"/>
            <p:cNvSpPr txBox="1"/>
            <p:nvPr/>
          </p:nvSpPr>
          <p:spPr>
            <a:xfrm>
              <a:off x="76200" y="38100"/>
              <a:ext cx="660300" cy="69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5" name="Google Shape;145;p15"/>
          <p:cNvGrpSpPr/>
          <p:nvPr/>
        </p:nvGrpSpPr>
        <p:grpSpPr>
          <a:xfrm>
            <a:off x="3295593" y="6422670"/>
            <a:ext cx="804997" cy="804997"/>
            <a:chOff x="0" y="0"/>
            <a:chExt cx="812800" cy="812800"/>
          </a:xfrm>
        </p:grpSpPr>
        <p:sp>
          <p:nvSpPr>
            <p:cNvPr id="146" name="Google Shape;146;p1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940A0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5"/>
            <p:cNvSpPr txBox="1"/>
            <p:nvPr/>
          </p:nvSpPr>
          <p:spPr>
            <a:xfrm>
              <a:off x="76200" y="38100"/>
              <a:ext cx="660300" cy="69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8" name="Google Shape;148;p15"/>
          <p:cNvSpPr txBox="1"/>
          <p:nvPr/>
        </p:nvSpPr>
        <p:spPr>
          <a:xfrm>
            <a:off x="826024" y="1063700"/>
            <a:ext cx="8990100" cy="8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Arial"/>
              <a:buNone/>
            </a:pPr>
            <a:r>
              <a:rPr b="1" i="0" lang="en-US" sz="55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Comments &amp; Updates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5"/>
          <p:cNvSpPr txBox="1"/>
          <p:nvPr/>
        </p:nvSpPr>
        <p:spPr>
          <a:xfrm>
            <a:off x="3375494" y="2917900"/>
            <a:ext cx="647100" cy="5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80"/>
              <a:buFont typeface="Arial"/>
              <a:buNone/>
            </a:pPr>
            <a:r>
              <a:rPr b="1" i="0" lang="en-US" sz="348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5"/>
          <p:cNvSpPr txBox="1"/>
          <p:nvPr/>
        </p:nvSpPr>
        <p:spPr>
          <a:xfrm>
            <a:off x="3374549" y="5349906"/>
            <a:ext cx="647100" cy="5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80"/>
              <a:buFont typeface="Arial"/>
              <a:buNone/>
            </a:pPr>
            <a:r>
              <a:rPr b="1" i="0" lang="en-US" sz="348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02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15"/>
          <p:cNvSpPr txBox="1"/>
          <p:nvPr/>
        </p:nvSpPr>
        <p:spPr>
          <a:xfrm>
            <a:off x="3374550" y="6545750"/>
            <a:ext cx="647100" cy="5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80"/>
              <a:buFont typeface="Arial"/>
              <a:buNone/>
            </a:pPr>
            <a:r>
              <a:rPr b="1" i="0" lang="en-US" sz="348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5"/>
          <p:cNvSpPr txBox="1"/>
          <p:nvPr/>
        </p:nvSpPr>
        <p:spPr>
          <a:xfrm>
            <a:off x="3374574" y="8070319"/>
            <a:ext cx="647100" cy="5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80"/>
              <a:buFont typeface="Arial"/>
              <a:buNone/>
            </a:pPr>
            <a:r>
              <a:rPr b="1" i="0" lang="en-US" sz="348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05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5"/>
          <p:cNvSpPr txBox="1"/>
          <p:nvPr/>
        </p:nvSpPr>
        <p:spPr>
          <a:xfrm>
            <a:off x="4348229" y="2887320"/>
            <a:ext cx="125598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798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1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5"/>
          <p:cNvSpPr txBox="1"/>
          <p:nvPr/>
        </p:nvSpPr>
        <p:spPr>
          <a:xfrm>
            <a:off x="4348223" y="3001288"/>
            <a:ext cx="13113000" cy="899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8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76"/>
              <a:buFont typeface="Arial"/>
              <a:buNone/>
            </a:pPr>
            <a:r>
              <a:rPr b="1" i="0" lang="en-US" sz="3176" u="sng" cap="none" strike="noStrike">
                <a:solidFill>
                  <a:schemeClr val="hlink"/>
                </a:solidFill>
                <a:highlight>
                  <a:srgbClr val="FFFF00"/>
                </a:highlight>
                <a:latin typeface="Poppins"/>
                <a:ea typeface="Poppins"/>
                <a:cs typeface="Poppins"/>
                <a:sym typeface="Poppins"/>
                <a:hlinkClick r:id="rId3"/>
              </a:rPr>
              <a:t>NEW Check Request Voucher Form</a:t>
            </a:r>
            <a:endParaRPr b="1" i="0" sz="1400" u="none" cap="none" strike="noStrike">
              <a:solidFill>
                <a:srgbClr val="000000"/>
              </a:solidFill>
              <a:highlight>
                <a:srgbClr val="FFFF00"/>
              </a:highlight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13998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76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5" name="Google Shape;155;p15"/>
          <p:cNvSpPr txBox="1"/>
          <p:nvPr/>
        </p:nvSpPr>
        <p:spPr>
          <a:xfrm>
            <a:off x="4348224" y="6568088"/>
            <a:ext cx="7879800" cy="4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798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1"/>
              <a:buFont typeface="Arial"/>
              <a:buNone/>
            </a:pPr>
            <a:r>
              <a:rPr b="1" i="0" lang="en-US" sz="3191" u="sng" cap="none" strike="noStrike">
                <a:solidFill>
                  <a:schemeClr val="hlink"/>
                </a:solidFill>
                <a:latin typeface="Poppins Medium"/>
                <a:ea typeface="Poppins Medium"/>
                <a:cs typeface="Poppins Medium"/>
                <a:sym typeface="Poppins Medium"/>
                <a:hlinkClick r:id="rId4"/>
              </a:rPr>
              <a:t>202</a:t>
            </a:r>
            <a:r>
              <a:rPr b="1" lang="en-US" sz="3191" u="sng">
                <a:solidFill>
                  <a:schemeClr val="hlink"/>
                </a:solidFill>
                <a:latin typeface="Poppins Medium"/>
                <a:ea typeface="Poppins Medium"/>
                <a:cs typeface="Poppins Medium"/>
                <a:sym typeface="Poppins Medium"/>
                <a:hlinkClick r:id="rId5"/>
              </a:rPr>
              <a:t>6</a:t>
            </a:r>
            <a:r>
              <a:rPr b="1" i="0" lang="en-US" sz="3191" u="sng" cap="none" strike="noStrike">
                <a:solidFill>
                  <a:schemeClr val="hlink"/>
                </a:solidFill>
                <a:latin typeface="Poppins Medium"/>
                <a:ea typeface="Poppins Medium"/>
                <a:cs typeface="Poppins Medium"/>
                <a:sym typeface="Poppins Medium"/>
                <a:hlinkClick r:id="rId6"/>
              </a:rPr>
              <a:t> FAC Budget Tracker Link</a:t>
            </a:r>
            <a:endParaRPr b="0" i="0" sz="14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6" name="Google Shape;156;p15"/>
          <p:cNvGrpSpPr/>
          <p:nvPr/>
        </p:nvGrpSpPr>
        <p:grpSpPr>
          <a:xfrm>
            <a:off x="3295602" y="4528602"/>
            <a:ext cx="804997" cy="804997"/>
            <a:chOff x="0" y="0"/>
            <a:chExt cx="812800" cy="812800"/>
          </a:xfrm>
        </p:grpSpPr>
        <p:sp>
          <p:nvSpPr>
            <p:cNvPr id="157" name="Google Shape;157;p1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940A0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5"/>
            <p:cNvSpPr txBox="1"/>
            <p:nvPr/>
          </p:nvSpPr>
          <p:spPr>
            <a:xfrm>
              <a:off x="76200" y="38100"/>
              <a:ext cx="660300" cy="69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9" name="Google Shape;159;p15"/>
          <p:cNvSpPr txBox="1"/>
          <p:nvPr/>
        </p:nvSpPr>
        <p:spPr>
          <a:xfrm>
            <a:off x="3374544" y="4663200"/>
            <a:ext cx="647100" cy="5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80"/>
              <a:buFont typeface="Arial"/>
              <a:buNone/>
            </a:pPr>
            <a:r>
              <a:rPr b="1" i="0" lang="en-US" sz="348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5"/>
          <p:cNvSpPr txBox="1"/>
          <p:nvPr/>
        </p:nvSpPr>
        <p:spPr>
          <a:xfrm>
            <a:off x="4348224" y="4226075"/>
            <a:ext cx="8335500" cy="20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798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1"/>
              <a:buFont typeface="Arial"/>
              <a:buNone/>
            </a:pPr>
            <a:r>
              <a:rPr b="1" i="0" lang="en-US" sz="2891" u="none" cap="none" strike="noStrike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Chairs, 2026 </a:t>
            </a:r>
            <a:r>
              <a:rPr b="1" lang="en-US" sz="2891" u="none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Committee Income &amp; Expense Document</a:t>
            </a:r>
            <a:r>
              <a:rPr b="1" lang="en-US" sz="2891">
                <a:latin typeface="Poppins Medium"/>
                <a:ea typeface="Poppins Medium"/>
                <a:cs typeface="Poppins Medium"/>
                <a:sym typeface="Poppins Medium"/>
              </a:rPr>
              <a:t> links were emailed out to you. Always review the report for details of income and expenses for your committee.</a:t>
            </a:r>
            <a:endParaRPr b="0" i="0" sz="11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1" name="Google Shape;161;p15" title="Screen Shot 2025-09-07 at 5.52.08 PM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3702200" y="2781575"/>
            <a:ext cx="2792203" cy="3641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6"/>
          <p:cNvSpPr/>
          <p:nvPr/>
        </p:nvSpPr>
        <p:spPr>
          <a:xfrm>
            <a:off x="4572012" y="3602358"/>
            <a:ext cx="9324105" cy="5059442"/>
          </a:xfrm>
          <a:custGeom>
            <a:rect b="b" l="l" r="r" t="t"/>
            <a:pathLst>
              <a:path extrusionOk="0" h="5059442" w="9324105">
                <a:moveTo>
                  <a:pt x="0" y="0"/>
                </a:moveTo>
                <a:lnTo>
                  <a:pt x="9324106" y="0"/>
                </a:lnTo>
                <a:lnTo>
                  <a:pt x="9324106" y="5059442"/>
                </a:lnTo>
                <a:lnTo>
                  <a:pt x="0" y="50594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7" name="Google Shape;167;p16"/>
          <p:cNvSpPr txBox="1"/>
          <p:nvPr/>
        </p:nvSpPr>
        <p:spPr>
          <a:xfrm>
            <a:off x="1125566" y="2043123"/>
            <a:ext cx="16539900" cy="12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8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61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998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61"/>
              <a:buFont typeface="Arial"/>
              <a:buNone/>
            </a:pPr>
            <a:r>
              <a:rPr b="1" i="0" lang="en-US" sz="35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 are here at </a:t>
            </a:r>
            <a:r>
              <a:rPr b="1" i="0" lang="en-US" sz="3561" u="none" cap="none" strike="noStrike">
                <a:solidFill>
                  <a:srgbClr val="A61C00"/>
                </a:solidFill>
                <a:latin typeface="Arial"/>
                <a:ea typeface="Arial"/>
                <a:cs typeface="Arial"/>
                <a:sym typeface="Arial"/>
              </a:rPr>
              <a:t>treasurer@flintdeltas.org</a:t>
            </a:r>
            <a:r>
              <a:rPr b="1" i="0" lang="en-US" sz="356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!!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998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